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5" r:id="rId3"/>
    <p:sldId id="271" r:id="rId4"/>
    <p:sldId id="270" r:id="rId5"/>
    <p:sldId id="269" r:id="rId6"/>
    <p:sldId id="274" r:id="rId7"/>
    <p:sldId id="277" r:id="rId8"/>
    <p:sldId id="276" r:id="rId9"/>
    <p:sldId id="275" r:id="rId10"/>
    <p:sldId id="264" r:id="rId11"/>
    <p:sldId id="273" r:id="rId12"/>
    <p:sldId id="26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3F0CBEC-543C-45F4-B149-3C6AADA262AD}">
          <p14:sldIdLst>
            <p14:sldId id="267"/>
            <p14:sldId id="265"/>
            <p14:sldId id="271"/>
            <p14:sldId id="270"/>
            <p14:sldId id="269"/>
            <p14:sldId id="274"/>
            <p14:sldId id="277"/>
            <p14:sldId id="276"/>
            <p14:sldId id="275"/>
            <p14:sldId id="264"/>
            <p14:sldId id="273"/>
            <p14:sldId id="260"/>
          </p14:sldIdLst>
        </p14:section>
        <p14:section name="Untitled Section" id="{90E84715-F47E-412E-8925-1C4BF2752C25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2B4"/>
    <a:srgbClr val="00253C"/>
    <a:srgbClr val="6FDBD8"/>
    <a:srgbClr val="1E7A78"/>
    <a:srgbClr val="0F3C3C"/>
    <a:srgbClr val="FFC8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8" autoAdjust="0"/>
    <p:restoredTop sz="94660"/>
  </p:normalViewPr>
  <p:slideViewPr>
    <p:cSldViewPr snapToGrid="0">
      <p:cViewPr varScale="1">
        <p:scale>
          <a:sx n="82" d="100"/>
          <a:sy n="82" d="100"/>
        </p:scale>
        <p:origin x="6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avramenko" userId="6a1de5c7bad4f157" providerId="LiveId" clId="{B85254E5-54E7-4B98-8239-FEB3A53BB1C4}"/>
    <pc:docChg chg="custSel modSld">
      <pc:chgData name="karina avramenko" userId="6a1de5c7bad4f157" providerId="LiveId" clId="{B85254E5-54E7-4B98-8239-FEB3A53BB1C4}" dt="2023-12-16T16:32:58.014" v="10" actId="14100"/>
      <pc:docMkLst>
        <pc:docMk/>
      </pc:docMkLst>
      <pc:sldChg chg="modSp mod">
        <pc:chgData name="karina avramenko" userId="6a1de5c7bad4f157" providerId="LiveId" clId="{B85254E5-54E7-4B98-8239-FEB3A53BB1C4}" dt="2023-12-16T16:32:58.014" v="10" actId="14100"/>
        <pc:sldMkLst>
          <pc:docMk/>
          <pc:sldMk cId="1455280132" sldId="271"/>
        </pc:sldMkLst>
        <pc:spChg chg="mod">
          <ac:chgData name="karina avramenko" userId="6a1de5c7bad4f157" providerId="LiveId" clId="{B85254E5-54E7-4B98-8239-FEB3A53BB1C4}" dt="2023-12-16T16:32:50.215" v="8" actId="27636"/>
          <ac:spMkLst>
            <pc:docMk/>
            <pc:sldMk cId="1455280132" sldId="271"/>
            <ac:spMk id="8" creationId="{58C677DB-38D0-424D-8E96-6AF01C3519F8}"/>
          </ac:spMkLst>
        </pc:spChg>
        <pc:spChg chg="mod">
          <ac:chgData name="karina avramenko" userId="6a1de5c7bad4f157" providerId="LiveId" clId="{B85254E5-54E7-4B98-8239-FEB3A53BB1C4}" dt="2023-12-16T16:32:30.135" v="1" actId="27636"/>
          <ac:spMkLst>
            <pc:docMk/>
            <pc:sldMk cId="1455280132" sldId="271"/>
            <ac:spMk id="22" creationId="{17D2AAB9-4740-4FDC-8DC7-7F1C137E08EF}"/>
          </ac:spMkLst>
        </pc:spChg>
        <pc:spChg chg="mod">
          <ac:chgData name="karina avramenko" userId="6a1de5c7bad4f157" providerId="LiveId" clId="{B85254E5-54E7-4B98-8239-FEB3A53BB1C4}" dt="2023-12-16T16:32:58.014" v="10" actId="14100"/>
          <ac:spMkLst>
            <pc:docMk/>
            <pc:sldMk cId="1455280132" sldId="271"/>
            <ac:spMk id="25" creationId="{0C674AF2-8F17-4273-9490-DDBF4BBD21B9}"/>
          </ac:spMkLst>
        </pc:spChg>
        <pc:spChg chg="mod">
          <ac:chgData name="karina avramenko" userId="6a1de5c7bad4f157" providerId="LiveId" clId="{B85254E5-54E7-4B98-8239-FEB3A53BB1C4}" dt="2023-12-16T16:32:34.477" v="2" actId="20577"/>
          <ac:spMkLst>
            <pc:docMk/>
            <pc:sldMk cId="1455280132" sldId="271"/>
            <ac:spMk id="26" creationId="{1AE0F4FF-2D58-47F4-A0D7-07823BEF6D76}"/>
          </ac:spMkLst>
        </pc:spChg>
      </pc:sldChg>
    </pc:docChg>
  </pc:docChgLst>
  <pc:docChgLst>
    <pc:chgData name="karina avramenko" userId="6a1de5c7bad4f157" providerId="LiveId" clId="{8A91B8BB-7CB5-49AE-B5F0-2BDD089745A8}"/>
    <pc:docChg chg="undo custSel addSld delSld modSld addSection modSection">
      <pc:chgData name="karina avramenko" userId="6a1de5c7bad4f157" providerId="LiveId" clId="{8A91B8BB-7CB5-49AE-B5F0-2BDD089745A8}" dt="2024-04-10T19:20:43.767" v="127" actId="1076"/>
      <pc:docMkLst>
        <pc:docMk/>
      </pc:docMkLst>
      <pc:sldChg chg="delSp modSp mod">
        <pc:chgData name="karina avramenko" userId="6a1de5c7bad4f157" providerId="LiveId" clId="{8A91B8BB-7CB5-49AE-B5F0-2BDD089745A8}" dt="2024-04-10T18:57:23.890" v="3" actId="14100"/>
        <pc:sldMkLst>
          <pc:docMk/>
          <pc:sldMk cId="3565998673" sldId="269"/>
        </pc:sldMkLst>
        <pc:spChg chg="mod">
          <ac:chgData name="karina avramenko" userId="6a1de5c7bad4f157" providerId="LiveId" clId="{8A91B8BB-7CB5-49AE-B5F0-2BDD089745A8}" dt="2024-04-10T18:57:16.678" v="1" actId="1076"/>
          <ac:spMkLst>
            <pc:docMk/>
            <pc:sldMk cId="3565998673" sldId="269"/>
            <ac:spMk id="19" creationId="{0F15E79D-9C28-4869-814C-571B0C55ACC0}"/>
          </ac:spMkLst>
        </pc:spChg>
        <pc:spChg chg="del">
          <ac:chgData name="karina avramenko" userId="6a1de5c7bad4f157" providerId="LiveId" clId="{8A91B8BB-7CB5-49AE-B5F0-2BDD089745A8}" dt="2024-04-10T18:57:10.848" v="0" actId="21"/>
          <ac:spMkLst>
            <pc:docMk/>
            <pc:sldMk cId="3565998673" sldId="269"/>
            <ac:spMk id="23" creationId="{403DFE75-33D9-4CD3-B303-DA23F61FEF07}"/>
          </ac:spMkLst>
        </pc:spChg>
        <pc:spChg chg="mod">
          <ac:chgData name="karina avramenko" userId="6a1de5c7bad4f157" providerId="LiveId" clId="{8A91B8BB-7CB5-49AE-B5F0-2BDD089745A8}" dt="2024-04-10T18:57:23.890" v="3" actId="14100"/>
          <ac:spMkLst>
            <pc:docMk/>
            <pc:sldMk cId="3565998673" sldId="269"/>
            <ac:spMk id="24" creationId="{E5EA5984-0CF9-413D-B6D2-82F111635D6E}"/>
          </ac:spMkLst>
        </pc:spChg>
      </pc:sldChg>
      <pc:sldChg chg="addSp delSp modSp new mod">
        <pc:chgData name="karina avramenko" userId="6a1de5c7bad4f157" providerId="LiveId" clId="{8A91B8BB-7CB5-49AE-B5F0-2BDD089745A8}" dt="2024-04-10T19:18:33.149" v="108" actId="1076"/>
        <pc:sldMkLst>
          <pc:docMk/>
          <pc:sldMk cId="152057148" sldId="277"/>
        </pc:sldMkLst>
        <pc:spChg chg="del">
          <ac:chgData name="karina avramenko" userId="6a1de5c7bad4f157" providerId="LiveId" clId="{8A91B8BB-7CB5-49AE-B5F0-2BDD089745A8}" dt="2024-04-10T19:09:44.315" v="39"/>
          <ac:spMkLst>
            <pc:docMk/>
            <pc:sldMk cId="152057148" sldId="277"/>
            <ac:spMk id="2" creationId="{219802F4-5F04-1874-54ED-5B313FC463FD}"/>
          </ac:spMkLst>
        </pc:spChg>
        <pc:spChg chg="add mod">
          <ac:chgData name="karina avramenko" userId="6a1de5c7bad4f157" providerId="LiveId" clId="{8A91B8BB-7CB5-49AE-B5F0-2BDD089745A8}" dt="2024-04-10T19:18:16.178" v="106" actId="14100"/>
          <ac:spMkLst>
            <pc:docMk/>
            <pc:sldMk cId="152057148" sldId="277"/>
            <ac:spMk id="4" creationId="{EFB6A6EA-B30D-E727-D1D6-43641B35166F}"/>
          </ac:spMkLst>
        </pc:spChg>
        <pc:spChg chg="add mod">
          <ac:chgData name="karina avramenko" userId="6a1de5c7bad4f157" providerId="LiveId" clId="{8A91B8BB-7CB5-49AE-B5F0-2BDD089745A8}" dt="2024-04-10T19:17:03.934" v="89" actId="2710"/>
          <ac:spMkLst>
            <pc:docMk/>
            <pc:sldMk cId="152057148" sldId="277"/>
            <ac:spMk id="6" creationId="{39FA7609-CD71-E51E-B90A-F3A649334A2B}"/>
          </ac:spMkLst>
        </pc:spChg>
        <pc:spChg chg="add mod">
          <ac:chgData name="karina avramenko" userId="6a1de5c7bad4f157" providerId="LiveId" clId="{8A91B8BB-7CB5-49AE-B5F0-2BDD089745A8}" dt="2024-04-10T19:15:33.079" v="74" actId="14100"/>
          <ac:spMkLst>
            <pc:docMk/>
            <pc:sldMk cId="152057148" sldId="277"/>
            <ac:spMk id="7" creationId="{B1118A33-C31B-8303-D1B9-317E58C1A2B4}"/>
          </ac:spMkLst>
        </pc:spChg>
        <pc:spChg chg="add mod">
          <ac:chgData name="karina avramenko" userId="6a1de5c7bad4f157" providerId="LiveId" clId="{8A91B8BB-7CB5-49AE-B5F0-2BDD089745A8}" dt="2024-04-10T19:18:33.149" v="108" actId="1076"/>
          <ac:spMkLst>
            <pc:docMk/>
            <pc:sldMk cId="152057148" sldId="277"/>
            <ac:spMk id="8" creationId="{73977E9F-4C83-76C2-9ACC-8EAE3D2B6BAF}"/>
          </ac:spMkLst>
        </pc:spChg>
        <pc:picChg chg="add mod">
          <ac:chgData name="karina avramenko" userId="6a1de5c7bad4f157" providerId="LiveId" clId="{8A91B8BB-7CB5-49AE-B5F0-2BDD089745A8}" dt="2024-04-10T19:17:50.385" v="99" actId="1076"/>
          <ac:picMkLst>
            <pc:docMk/>
            <pc:sldMk cId="152057148" sldId="277"/>
            <ac:picMk id="3" creationId="{EF567115-2A25-0890-9725-F4268DA684DC}"/>
          </ac:picMkLst>
        </pc:picChg>
      </pc:sldChg>
      <pc:sldChg chg="addSp modSp new del">
        <pc:chgData name="karina avramenko" userId="6a1de5c7bad4f157" providerId="LiveId" clId="{8A91B8BB-7CB5-49AE-B5F0-2BDD089745A8}" dt="2024-04-10T19:04:27.056" v="7" actId="680"/>
        <pc:sldMkLst>
          <pc:docMk/>
          <pc:sldMk cId="727921061" sldId="277"/>
        </pc:sldMkLst>
        <pc:picChg chg="add mod">
          <ac:chgData name="karina avramenko" userId="6a1de5c7bad4f157" providerId="LiveId" clId="{8A91B8BB-7CB5-49AE-B5F0-2BDD089745A8}" dt="2024-04-10T19:04:14.788" v="6"/>
          <ac:picMkLst>
            <pc:docMk/>
            <pc:sldMk cId="727921061" sldId="277"/>
            <ac:picMk id="4" creationId="{AC894629-56DF-E5F9-F6B3-E55F28CE17B5}"/>
          </ac:picMkLst>
        </pc:picChg>
      </pc:sldChg>
      <pc:sldChg chg="modSp new del mod">
        <pc:chgData name="karina avramenko" userId="6a1de5c7bad4f157" providerId="LiveId" clId="{8A91B8BB-7CB5-49AE-B5F0-2BDD089745A8}" dt="2024-04-10T19:08:04.198" v="30" actId="680"/>
        <pc:sldMkLst>
          <pc:docMk/>
          <pc:sldMk cId="2179345199" sldId="277"/>
        </pc:sldMkLst>
        <pc:spChg chg="mod">
          <ac:chgData name="karina avramenko" userId="6a1de5c7bad4f157" providerId="LiveId" clId="{8A91B8BB-7CB5-49AE-B5F0-2BDD089745A8}" dt="2024-04-10T19:08:02.731" v="29"/>
          <ac:spMkLst>
            <pc:docMk/>
            <pc:sldMk cId="2179345199" sldId="277"/>
            <ac:spMk id="2" creationId="{28D30302-0093-11B4-E6C1-122A2BCCDACF}"/>
          </ac:spMkLst>
        </pc:spChg>
      </pc:sldChg>
      <pc:sldChg chg="new del">
        <pc:chgData name="karina avramenko" userId="6a1de5c7bad4f157" providerId="LiveId" clId="{8A91B8BB-7CB5-49AE-B5F0-2BDD089745A8}" dt="2024-04-10T19:08:46.858" v="36" actId="680"/>
        <pc:sldMkLst>
          <pc:docMk/>
          <pc:sldMk cId="3394707989" sldId="277"/>
        </pc:sldMkLst>
      </pc:sldChg>
      <pc:sldChg chg="addSp modSp new mod">
        <pc:chgData name="karina avramenko" userId="6a1de5c7bad4f157" providerId="LiveId" clId="{8A91B8BB-7CB5-49AE-B5F0-2BDD089745A8}" dt="2024-04-10T19:20:43.767" v="127" actId="1076"/>
        <pc:sldMkLst>
          <pc:docMk/>
          <pc:sldMk cId="1321200272" sldId="278"/>
        </pc:sldMkLst>
        <pc:spChg chg="add mod">
          <ac:chgData name="karina avramenko" userId="6a1de5c7bad4f157" providerId="LiveId" clId="{8A91B8BB-7CB5-49AE-B5F0-2BDD089745A8}" dt="2024-04-10T19:20:43.767" v="127" actId="1076"/>
          <ac:spMkLst>
            <pc:docMk/>
            <pc:sldMk cId="1321200272" sldId="278"/>
            <ac:spMk id="3" creationId="{3EC11129-E7AE-3500-33F6-304B6352C768}"/>
          </ac:spMkLst>
        </pc:spChg>
        <pc:spChg chg="add mod">
          <ac:chgData name="karina avramenko" userId="6a1de5c7bad4f157" providerId="LiveId" clId="{8A91B8BB-7CB5-49AE-B5F0-2BDD089745A8}" dt="2024-04-10T19:20:31.351" v="125" actId="1076"/>
          <ac:spMkLst>
            <pc:docMk/>
            <pc:sldMk cId="1321200272" sldId="278"/>
            <ac:spMk id="4" creationId="{14C9DB28-BA2E-FFD1-B876-D29C892A9FC4}"/>
          </ac:spMkLst>
        </pc:spChg>
        <pc:picChg chg="add mod">
          <ac:chgData name="karina avramenko" userId="6a1de5c7bad4f157" providerId="LiveId" clId="{8A91B8BB-7CB5-49AE-B5F0-2BDD089745A8}" dt="2024-04-10T19:20:19.745" v="123" actId="1076"/>
          <ac:picMkLst>
            <pc:docMk/>
            <pc:sldMk cId="1321200272" sldId="278"/>
            <ac:picMk id="5" creationId="{7F50480F-0055-ED15-4F08-17C663CCD3A7}"/>
          </ac:picMkLst>
        </pc:picChg>
      </pc:sldChg>
      <pc:sldChg chg="new del">
        <pc:chgData name="karina avramenko" userId="6a1de5c7bad4f157" providerId="LiveId" clId="{8A91B8BB-7CB5-49AE-B5F0-2BDD089745A8}" dt="2024-04-10T19:19:05.983" v="112" actId="680"/>
        <pc:sldMkLst>
          <pc:docMk/>
          <pc:sldMk cId="1489282480" sldId="278"/>
        </pc:sldMkLst>
      </pc:sldChg>
      <pc:sldChg chg="new del">
        <pc:chgData name="karina avramenko" userId="6a1de5c7bad4f157" providerId="LiveId" clId="{8A91B8BB-7CB5-49AE-B5F0-2BDD089745A8}" dt="2024-04-10T19:18:53.388" v="110" actId="680"/>
        <pc:sldMkLst>
          <pc:docMk/>
          <pc:sldMk cId="2266615849" sldId="278"/>
        </pc:sldMkLst>
      </pc:sldChg>
      <pc:sldChg chg="add del setBg">
        <pc:chgData name="karina avramenko" userId="6a1de5c7bad4f157" providerId="LiveId" clId="{8A91B8BB-7CB5-49AE-B5F0-2BDD089745A8}" dt="2024-04-10T19:08:45.171" v="35"/>
        <pc:sldMkLst>
          <pc:docMk/>
          <pc:sldMk cId="2952315168" sldId="278"/>
        </pc:sldMkLst>
      </pc:sldChg>
      <pc:sldChg chg="add del setBg">
        <pc:chgData name="karina avramenko" userId="6a1de5c7bad4f157" providerId="LiveId" clId="{8A91B8BB-7CB5-49AE-B5F0-2BDD089745A8}" dt="2024-04-10T19:08:44.013" v="34"/>
        <pc:sldMkLst>
          <pc:docMk/>
          <pc:sldMk cId="2221897039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2BB28-A628-4B57-B78C-7EC32F0B0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485823-E096-437C-B7A9-F8D5D53A3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1EF7CF-E4B4-45BA-83E2-292E7AA46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DF521F-D245-4DB8-826C-25D92CAD7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CFF0B8-754B-4730-ADDC-1FE9B420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712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A47F2-265C-4BCB-8766-2B9284D84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C743C71-174C-46F5-846B-18A446FF8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49C670-0999-47C5-BCC8-93F62FCF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7134CE-BDC5-49B0-92BC-BBFEDB7B1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C4349-01FF-451D-BBC3-47CA6F22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507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5CCC6D9-2478-48A3-BBB3-891762AEE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7112BB-E270-4D87-A0ED-9F3699CD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F5FF85-17B9-43F9-9762-2D5357362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D8359-A167-439F-8EB4-E347559FA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5C9421-EA44-4683-8CB0-CEE16C5C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5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4FEF86-98F7-48B1-B712-62E921325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4FA618-CC52-4C03-A034-5413EC979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D65D25-FF30-4C50-9FFB-1CDEAD93B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7A1C7C-7A84-4AD9-8633-B1AF6CE9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FE5357-14AC-4F78-9539-0042367EB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06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8AEC2-1843-48D3-A859-28FA447DC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CAB08-C47C-4C7B-A01D-FB71348DD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4E30DC-340F-4437-A12B-4EDBE5963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9CE661-0273-4DAE-A114-907E210B5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46242-BC40-4B22-B4FD-C8B546426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09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C465-92DD-45E5-9A00-A6C8A5F2F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5D6E2D-EB2D-49D2-9F72-3535D13019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798AF0-DED3-4E84-B4E9-534AC3BBD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C8E13B-C80A-409C-8A04-FB8ED760E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0D6EBE-422D-491E-BF2D-45C87CB2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258E1D4-BEFB-4CF3-B3E2-6DAF33E3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105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DD40F-9036-47B6-9C2C-243C54B39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F78519-5A45-4381-8A94-038CDF4F1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8D30E-11E2-4421-94D2-4FC7BDB28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7ACECB-7438-49E6-AB83-133BF858F1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664B58-CDBD-48DC-B879-36C3BA1AD4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B971A8-31C7-4CFD-8D2E-11999DA9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FC478B7-5EBC-4FDF-A7E2-F7C943A25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A883626-4170-4C1B-AA9B-4E1D38DF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507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FAEA-75E9-4A4E-AA76-54E79758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FCDAEE-9CE5-4C26-ACC3-081F5E6A1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BBEF1D-ABE5-40E7-B3C4-FC2945A47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179DCE-04CF-47D0-9FBE-BCA4246A0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1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48A05A-EEF1-42F0-8938-943D3625F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A0C583-4BDE-419A-B267-3F25C84C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21EE95-5F5E-4A58-9253-E5EA093C6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3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C13FF5-A9D4-4590-AA6C-83383C7EA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59C408-7325-407B-88DB-8A6E3763E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6A355F-37EE-4408-9B41-8BCC3CB5C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32D719-63E5-4DF3-B8EE-A6F976111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FA08543-6BA9-4AF2-A730-63D96B17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B12675-662C-4B76-B080-F9108B85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73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36BEB-1A71-4038-AB71-107168A4A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B65800E-A24C-4FF6-A1D8-E30EC3B369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8848056-C9F1-4A7E-93B6-9110E064F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CAB65A-01C5-4314-8B5C-845B3C8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774746-F5C2-4C4A-AEBF-5369C2753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3FAD86-ACBE-4138-AC6F-76D4B16F6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1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ECB82-7575-4B31-AFE7-1C58FB03E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0B6930-0EE3-4E33-8FD9-F2E8F80D4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5A8CE0-E65E-4C3A-A5A5-B029CA176B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8EC24-771C-4399-A249-C164E294B84A}" type="datetimeFigureOut">
              <a:rPr lang="ru-RU" smtClean="0"/>
              <a:t>12.04.2024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700BB-668F-442A-A284-1D5C40197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CB420-FE7B-4B67-A530-801066EAC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4613A-6A12-4943-8804-9D7FB612E1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483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-1289050" ty="-24765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58C677DB-38D0-424D-8E96-6AF01C3519F8}"/>
              </a:ext>
            </a:extLst>
          </p:cNvPr>
          <p:cNvSpPr txBox="1">
            <a:spLocks/>
          </p:cNvSpPr>
          <p:nvPr/>
        </p:nvSpPr>
        <p:spPr>
          <a:xfrm>
            <a:off x="5987978" y="4106413"/>
            <a:ext cx="2928396" cy="77839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err="1">
                <a:latin typeface="Century Gothic" panose="020B0502020202020204" pitchFamily="34" charset="0"/>
              </a:rPr>
              <a:t>Філологічний</a:t>
            </a:r>
            <a:r>
              <a:rPr lang="ru-RU" sz="3200" b="1" dirty="0">
                <a:latin typeface="Century Gothic" panose="020B0502020202020204" pitchFamily="34" charset="0"/>
              </a:rPr>
              <a:t> факультет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967BB15-70BF-40BB-B98E-E45ECCCB1F34}"/>
              </a:ext>
            </a:extLst>
          </p:cNvPr>
          <p:cNvSpPr txBox="1">
            <a:spLocks/>
          </p:cNvSpPr>
          <p:nvPr/>
        </p:nvSpPr>
        <p:spPr>
          <a:xfrm>
            <a:off x="5987978" y="1671468"/>
            <a:ext cx="4560426" cy="21380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ru-RU" sz="4800" b="1" i="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КАФЕДР</a:t>
            </a:r>
            <a:r>
              <a:rPr lang="en-US" sz="4800" b="1" i="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ru-RU" sz="4800" b="1" i="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ГЕРМАНСЬКОЇ ФІЛОЛОГІЇ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BBFBD58-E648-47DD-A146-82F884303F66}"/>
              </a:ext>
            </a:extLst>
          </p:cNvPr>
          <p:cNvSpPr txBox="1">
            <a:spLocks/>
          </p:cNvSpPr>
          <p:nvPr/>
        </p:nvSpPr>
        <p:spPr>
          <a:xfrm>
            <a:off x="5987978" y="206978"/>
            <a:ext cx="5049153" cy="7783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Мелітопольський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державний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педагогічний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університет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Богдана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Хмельницького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5C8D98-7082-49BE-9F09-368CE8E59F86}"/>
              </a:ext>
            </a:extLst>
          </p:cNvPr>
          <p:cNvSpPr/>
          <p:nvPr/>
        </p:nvSpPr>
        <p:spPr>
          <a:xfrm>
            <a:off x="-129279" y="-49006"/>
            <a:ext cx="5607972" cy="4884810"/>
          </a:xfrm>
          <a:custGeom>
            <a:avLst/>
            <a:gdLst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526949 w 5526949"/>
              <a:gd name="connsiteY2" fmla="*/ 4444972 h 4444972"/>
              <a:gd name="connsiteX3" fmla="*/ 0 w 5526949"/>
              <a:gd name="connsiteY3" fmla="*/ 4444972 h 4444972"/>
              <a:gd name="connsiteX4" fmla="*/ 0 w 5526949"/>
              <a:gd name="connsiteY4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94514 w 5526949"/>
              <a:gd name="connsiteY2" fmla="*/ 1250359 h 4444972"/>
              <a:gd name="connsiteX3" fmla="*/ 0 w 5526949"/>
              <a:gd name="connsiteY3" fmla="*/ 4444972 h 4444972"/>
              <a:gd name="connsiteX4" fmla="*/ 0 w 5526949"/>
              <a:gd name="connsiteY4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0 w 5526949"/>
              <a:gd name="connsiteY3" fmla="*/ 4444972 h 4444972"/>
              <a:gd name="connsiteX4" fmla="*/ 0 w 5526949"/>
              <a:gd name="connsiteY4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0 w 5526949"/>
              <a:gd name="connsiteY3" fmla="*/ 4444972 h 4444972"/>
              <a:gd name="connsiteX4" fmla="*/ 0 w 5526949"/>
              <a:gd name="connsiteY4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0 w 5526949"/>
              <a:gd name="connsiteY3" fmla="*/ 4444972 h 4444972"/>
              <a:gd name="connsiteX4" fmla="*/ 0 w 5526949"/>
              <a:gd name="connsiteY4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0 w 5526949"/>
              <a:gd name="connsiteY3" fmla="*/ 4444972 h 4444972"/>
              <a:gd name="connsiteX4" fmla="*/ 0 w 5526949"/>
              <a:gd name="connsiteY4" fmla="*/ 0 h 4444972"/>
              <a:gd name="connsiteX0" fmla="*/ 0 w 5526949"/>
              <a:gd name="connsiteY0" fmla="*/ 0 h 4548151"/>
              <a:gd name="connsiteX1" fmla="*/ 5526949 w 5526949"/>
              <a:gd name="connsiteY1" fmla="*/ 0 h 4548151"/>
              <a:gd name="connsiteX2" fmla="*/ 5214433 w 5526949"/>
              <a:gd name="connsiteY2" fmla="*/ 1412405 h 4548151"/>
              <a:gd name="connsiteX3" fmla="*/ 1956122 w 5526949"/>
              <a:gd name="connsiteY3" fmla="*/ 2662177 h 4548151"/>
              <a:gd name="connsiteX4" fmla="*/ 0 w 5526949"/>
              <a:gd name="connsiteY4" fmla="*/ 4444972 h 4548151"/>
              <a:gd name="connsiteX5" fmla="*/ 0 w 5526949"/>
              <a:gd name="connsiteY5" fmla="*/ 0 h 4548151"/>
              <a:gd name="connsiteX0" fmla="*/ 0 w 5526949"/>
              <a:gd name="connsiteY0" fmla="*/ 0 h 4551565"/>
              <a:gd name="connsiteX1" fmla="*/ 5526949 w 5526949"/>
              <a:gd name="connsiteY1" fmla="*/ 0 h 4551565"/>
              <a:gd name="connsiteX2" fmla="*/ 5214433 w 5526949"/>
              <a:gd name="connsiteY2" fmla="*/ 1412405 h 4551565"/>
              <a:gd name="connsiteX3" fmla="*/ 1956122 w 5526949"/>
              <a:gd name="connsiteY3" fmla="*/ 2662177 h 4551565"/>
              <a:gd name="connsiteX4" fmla="*/ 0 w 5526949"/>
              <a:gd name="connsiteY4" fmla="*/ 4444972 h 4551565"/>
              <a:gd name="connsiteX5" fmla="*/ 0 w 5526949"/>
              <a:gd name="connsiteY5" fmla="*/ 0 h 4551565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956122 w 5526949"/>
              <a:gd name="connsiteY3" fmla="*/ 2662177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840375 w 5526949"/>
              <a:gd name="connsiteY3" fmla="*/ 3356658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840375 w 5526949"/>
              <a:gd name="connsiteY3" fmla="*/ 3356658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585732 w 5526949"/>
              <a:gd name="connsiteY3" fmla="*/ 3275635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14433 w 5526949"/>
              <a:gd name="connsiteY2" fmla="*/ 1412405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95456 w 5526949"/>
              <a:gd name="connsiteY2" fmla="*/ 1667048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95456 w 5526949"/>
              <a:gd name="connsiteY2" fmla="*/ 1667048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95456 w 5526949"/>
              <a:gd name="connsiteY2" fmla="*/ 1667048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295456 w 5526949"/>
              <a:gd name="connsiteY2" fmla="*/ 1667048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063963 w 5526949"/>
              <a:gd name="connsiteY2" fmla="*/ 1794370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063963 w 5526949"/>
              <a:gd name="connsiteY2" fmla="*/ 1794370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5063963 w 5526949"/>
              <a:gd name="connsiteY2" fmla="*/ 1794370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25066 w 5526949"/>
              <a:gd name="connsiteY2" fmla="*/ 2303656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25066 w 5526949"/>
              <a:gd name="connsiteY2" fmla="*/ 2303656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25066 w 5526949"/>
              <a:gd name="connsiteY2" fmla="*/ 2303656 h 4444972"/>
              <a:gd name="connsiteX3" fmla="*/ 1944548 w 5526949"/>
              <a:gd name="connsiteY3" fmla="*/ 3020992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25066 w 5526949"/>
              <a:gd name="connsiteY2" fmla="*/ 2303656 h 4444972"/>
              <a:gd name="connsiteX3" fmla="*/ 1736203 w 5526949"/>
              <a:gd name="connsiteY3" fmla="*/ 3472404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844043 w 5526949"/>
              <a:gd name="connsiteY2" fmla="*/ 2500425 h 4444972"/>
              <a:gd name="connsiteX3" fmla="*/ 1736203 w 5526949"/>
              <a:gd name="connsiteY3" fmla="*/ 3472404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844043 w 5526949"/>
              <a:gd name="connsiteY2" fmla="*/ 2500425 h 4444972"/>
              <a:gd name="connsiteX3" fmla="*/ 1736203 w 5526949"/>
              <a:gd name="connsiteY3" fmla="*/ 3472404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844043 w 5526949"/>
              <a:gd name="connsiteY2" fmla="*/ 2500425 h 4444972"/>
              <a:gd name="connsiteX3" fmla="*/ 1736203 w 5526949"/>
              <a:gd name="connsiteY3" fmla="*/ 3472404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844043 w 5526949"/>
              <a:gd name="connsiteY2" fmla="*/ 2500425 h 4444972"/>
              <a:gd name="connsiteX3" fmla="*/ 1736203 w 5526949"/>
              <a:gd name="connsiteY3" fmla="*/ 3472404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844043 w 5526949"/>
              <a:gd name="connsiteY2" fmla="*/ 2500425 h 4444972"/>
              <a:gd name="connsiteX3" fmla="*/ 2037144 w 5526949"/>
              <a:gd name="connsiteY3" fmla="*/ 3426105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94514 w 5526949"/>
              <a:gd name="connsiteY2" fmla="*/ 2951838 h 4444972"/>
              <a:gd name="connsiteX3" fmla="*/ 2037144 w 5526949"/>
              <a:gd name="connsiteY3" fmla="*/ 3426105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4444972"/>
              <a:gd name="connsiteX1" fmla="*/ 5526949 w 5526949"/>
              <a:gd name="connsiteY1" fmla="*/ 0 h 4444972"/>
              <a:gd name="connsiteX2" fmla="*/ 4994514 w 5526949"/>
              <a:gd name="connsiteY2" fmla="*/ 2951838 h 4444972"/>
              <a:gd name="connsiteX3" fmla="*/ 1898248 w 5526949"/>
              <a:gd name="connsiteY3" fmla="*/ 3727046 h 4444972"/>
              <a:gd name="connsiteX4" fmla="*/ 0 w 5526949"/>
              <a:gd name="connsiteY4" fmla="*/ 4444972 h 4444972"/>
              <a:gd name="connsiteX5" fmla="*/ 0 w 5526949"/>
              <a:gd name="connsiteY5" fmla="*/ 0 h 4444972"/>
              <a:gd name="connsiteX0" fmla="*/ 0 w 5526949"/>
              <a:gd name="connsiteY0" fmla="*/ 0 h 5394096"/>
              <a:gd name="connsiteX1" fmla="*/ 5526949 w 5526949"/>
              <a:gd name="connsiteY1" fmla="*/ 0 h 5394096"/>
              <a:gd name="connsiteX2" fmla="*/ 4994514 w 5526949"/>
              <a:gd name="connsiteY2" fmla="*/ 2951838 h 5394096"/>
              <a:gd name="connsiteX3" fmla="*/ 1898248 w 5526949"/>
              <a:gd name="connsiteY3" fmla="*/ 3727046 h 5394096"/>
              <a:gd name="connsiteX4" fmla="*/ 0 w 5526949"/>
              <a:gd name="connsiteY4" fmla="*/ 5394096 h 5394096"/>
              <a:gd name="connsiteX5" fmla="*/ 0 w 5526949"/>
              <a:gd name="connsiteY5" fmla="*/ 0 h 5394096"/>
              <a:gd name="connsiteX0" fmla="*/ 0 w 5526949"/>
              <a:gd name="connsiteY0" fmla="*/ 0 h 4884810"/>
              <a:gd name="connsiteX1" fmla="*/ 5526949 w 5526949"/>
              <a:gd name="connsiteY1" fmla="*/ 0 h 4884810"/>
              <a:gd name="connsiteX2" fmla="*/ 4994514 w 5526949"/>
              <a:gd name="connsiteY2" fmla="*/ 2951838 h 4884810"/>
              <a:gd name="connsiteX3" fmla="*/ 1898248 w 5526949"/>
              <a:gd name="connsiteY3" fmla="*/ 3727046 h 4884810"/>
              <a:gd name="connsiteX4" fmla="*/ 11575 w 5526949"/>
              <a:gd name="connsiteY4" fmla="*/ 4884810 h 4884810"/>
              <a:gd name="connsiteX5" fmla="*/ 0 w 5526949"/>
              <a:gd name="connsiteY5" fmla="*/ 0 h 4884810"/>
              <a:gd name="connsiteX0" fmla="*/ 0 w 5526949"/>
              <a:gd name="connsiteY0" fmla="*/ 0 h 4884810"/>
              <a:gd name="connsiteX1" fmla="*/ 5526949 w 5526949"/>
              <a:gd name="connsiteY1" fmla="*/ 0 h 4884810"/>
              <a:gd name="connsiteX2" fmla="*/ 4994514 w 5526949"/>
              <a:gd name="connsiteY2" fmla="*/ 2951838 h 4884810"/>
              <a:gd name="connsiteX3" fmla="*/ 2245489 w 5526949"/>
              <a:gd name="connsiteY3" fmla="*/ 3599725 h 4884810"/>
              <a:gd name="connsiteX4" fmla="*/ 11575 w 5526949"/>
              <a:gd name="connsiteY4" fmla="*/ 4884810 h 4884810"/>
              <a:gd name="connsiteX5" fmla="*/ 0 w 5526949"/>
              <a:gd name="connsiteY5" fmla="*/ 0 h 4884810"/>
              <a:gd name="connsiteX0" fmla="*/ 0 w 5526949"/>
              <a:gd name="connsiteY0" fmla="*/ 0 h 4884810"/>
              <a:gd name="connsiteX1" fmla="*/ 5526949 w 5526949"/>
              <a:gd name="connsiteY1" fmla="*/ 0 h 4884810"/>
              <a:gd name="connsiteX2" fmla="*/ 4936640 w 5526949"/>
              <a:gd name="connsiteY2" fmla="*/ 2697195 h 4884810"/>
              <a:gd name="connsiteX3" fmla="*/ 2245489 w 5526949"/>
              <a:gd name="connsiteY3" fmla="*/ 3599725 h 4884810"/>
              <a:gd name="connsiteX4" fmla="*/ 11575 w 5526949"/>
              <a:gd name="connsiteY4" fmla="*/ 4884810 h 4884810"/>
              <a:gd name="connsiteX5" fmla="*/ 0 w 5526949"/>
              <a:gd name="connsiteY5" fmla="*/ 0 h 488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26949" h="4884810">
                <a:moveTo>
                  <a:pt x="0" y="0"/>
                </a:moveTo>
                <a:lnTo>
                  <a:pt x="5526949" y="0"/>
                </a:lnTo>
                <a:cubicBezTo>
                  <a:pt x="4670423" y="1419925"/>
                  <a:pt x="5619547" y="1126799"/>
                  <a:pt x="4936640" y="2697195"/>
                </a:cubicBezTo>
                <a:cubicBezTo>
                  <a:pt x="4175598" y="3760136"/>
                  <a:pt x="3160859" y="3314216"/>
                  <a:pt x="2245489" y="3599725"/>
                </a:cubicBezTo>
                <a:cubicBezTo>
                  <a:pt x="1017602" y="3989406"/>
                  <a:pt x="599953" y="4362020"/>
                  <a:pt x="11575" y="4884810"/>
                </a:cubicBezTo>
                <a:cubicBezTo>
                  <a:pt x="7717" y="3256540"/>
                  <a:pt x="3858" y="1628270"/>
                  <a:pt x="0" y="0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0682985-ADD0-4D1C-AB2E-EFD409CB5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1787" y="1515473"/>
            <a:ext cx="6923005" cy="3892062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20625E73-0C92-44E9-B348-6AF2C60EFD82}"/>
              </a:ext>
            </a:extLst>
          </p:cNvPr>
          <p:cNvSpPr/>
          <p:nvPr/>
        </p:nvSpPr>
        <p:spPr>
          <a:xfrm>
            <a:off x="5195600" y="2597271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ED5B7F6-F8E9-4B6B-BD64-2DBED2964528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3BEA6A51-B0DE-41FC-8F9A-B1501FC3A923}"/>
              </a:ext>
            </a:extLst>
          </p:cNvPr>
          <p:cNvSpPr/>
          <p:nvPr/>
        </p:nvSpPr>
        <p:spPr>
          <a:xfrm>
            <a:off x="3163551" y="3809520"/>
            <a:ext cx="2032050" cy="2032044"/>
          </a:xfrm>
          <a:prstGeom prst="ellipse">
            <a:avLst/>
          </a:prstGeom>
          <a:blipFill dpi="0" rotWithShape="1">
            <a:blip r:embed="rId5"/>
            <a:srcRect/>
            <a:tile tx="0" ty="0" sx="60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AD47413-133E-443A-87CB-2C9B97A8A8CA}"/>
              </a:ext>
            </a:extLst>
          </p:cNvPr>
          <p:cNvSpPr/>
          <p:nvPr/>
        </p:nvSpPr>
        <p:spPr>
          <a:xfrm>
            <a:off x="461554" y="6007261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67C53639-90E5-42B9-88DA-431DBA223920}"/>
              </a:ext>
            </a:extLst>
          </p:cNvPr>
          <p:cNvSpPr/>
          <p:nvPr/>
        </p:nvSpPr>
        <p:spPr>
          <a:xfrm>
            <a:off x="9698151" y="5729468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309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8D93BFB-85D7-4059-A48B-5C2AB474E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21" y="-350288"/>
            <a:ext cx="12335271" cy="8092545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F8422549-D8C0-4CB3-9A11-2940FA737FFF}"/>
              </a:ext>
            </a:extLst>
          </p:cNvPr>
          <p:cNvSpPr/>
          <p:nvPr/>
        </p:nvSpPr>
        <p:spPr>
          <a:xfrm>
            <a:off x="-624840" y="-990600"/>
            <a:ext cx="14112240" cy="9083040"/>
          </a:xfrm>
          <a:prstGeom prst="rect">
            <a:avLst/>
          </a:prstGeom>
          <a:solidFill>
            <a:schemeClr val="tx1">
              <a:lumMod val="85000"/>
              <a:lumOff val="15000"/>
              <a:alpha val="89000"/>
            </a:schemeClr>
          </a:solidFill>
          <a:ln>
            <a:noFill/>
          </a:ln>
          <a:effectLst>
            <a:reflection stA="96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2EDCD1F-E53E-4C9F-80EE-0EB1365BB271}"/>
              </a:ext>
            </a:extLst>
          </p:cNvPr>
          <p:cNvSpPr/>
          <p:nvPr/>
        </p:nvSpPr>
        <p:spPr>
          <a:xfrm>
            <a:off x="1013170" y="1943311"/>
            <a:ext cx="10457917" cy="34507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7CFC72D0-BF7C-4BC8-8AB8-2CD744131846}"/>
              </a:ext>
            </a:extLst>
          </p:cNvPr>
          <p:cNvSpPr txBox="1">
            <a:spLocks/>
          </p:cNvSpPr>
          <p:nvPr/>
        </p:nvSpPr>
        <p:spPr>
          <a:xfrm>
            <a:off x="6507480" y="2629356"/>
            <a:ext cx="4671350" cy="20810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реалізація</a:t>
            </a:r>
            <a:r>
              <a:rPr lang="ru-RU" sz="2400" b="1" dirty="0">
                <a:latin typeface="Century Gothic" panose="020B0502020202020204" pitchFamily="34" charset="0"/>
              </a:rPr>
              <a:t>  </a:t>
            </a:r>
            <a:r>
              <a:rPr lang="ru-RU" sz="2400" b="1" dirty="0" err="1">
                <a:latin typeface="Century Gothic" panose="020B0502020202020204" pitchFamily="34" charset="0"/>
              </a:rPr>
              <a:t>наукових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досліджень</a:t>
            </a:r>
            <a:r>
              <a:rPr lang="ru-RU" sz="2400" b="1" dirty="0">
                <a:latin typeface="Century Gothic" panose="020B0502020202020204" pitchFamily="34" charset="0"/>
              </a:rPr>
              <a:t> в рамках </a:t>
            </a:r>
            <a:r>
              <a:rPr lang="ru-RU" sz="2400" b="1" dirty="0" err="1">
                <a:latin typeface="Century Gothic" panose="020B0502020202020204" pitchFamily="34" charset="0"/>
              </a:rPr>
              <a:t>академічної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мобільності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в </a:t>
            </a:r>
            <a:r>
              <a:rPr lang="ru-RU" sz="2400" b="1" dirty="0" err="1">
                <a:latin typeface="Century Gothic" panose="020B0502020202020204" pitchFamily="34" charset="0"/>
              </a:rPr>
              <a:t>процесі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проходження</a:t>
            </a:r>
            <a:r>
              <a:rPr lang="ru-RU" sz="2400" b="1" dirty="0">
                <a:latin typeface="Century Gothic" panose="020B0502020202020204" pitchFamily="34" charset="0"/>
              </a:rPr>
              <a:t> закордонного </a:t>
            </a:r>
            <a:r>
              <a:rPr lang="ru-RU" sz="2400" b="1" dirty="0" err="1">
                <a:latin typeface="Century Gothic" panose="020B0502020202020204" pitchFamily="34" charset="0"/>
              </a:rPr>
              <a:t>стажування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D8D2BF1-187A-4061-B174-30AC6690A07E}"/>
              </a:ext>
            </a:extLst>
          </p:cNvPr>
          <p:cNvSpPr/>
          <p:nvPr/>
        </p:nvSpPr>
        <p:spPr>
          <a:xfrm>
            <a:off x="1013169" y="1940960"/>
            <a:ext cx="5082831" cy="3453135"/>
          </a:xfrm>
          <a:prstGeom prst="rect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4874A6-4B31-4524-881A-927D35E1991F}"/>
              </a:ext>
            </a:extLst>
          </p:cNvPr>
          <p:cNvSpPr txBox="1">
            <a:spLocks/>
          </p:cNvSpPr>
          <p:nvPr/>
        </p:nvSpPr>
        <p:spPr>
          <a:xfrm>
            <a:off x="2023951" y="3010257"/>
            <a:ext cx="3615288" cy="13450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Академічна</a:t>
            </a:r>
            <a:r>
              <a:rPr lang="ru-RU" sz="4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мобільність</a:t>
            </a:r>
            <a:endParaRPr lang="ru-RU" sz="4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040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63FAABA-322B-4BE4-8ACF-AECCFD2A4BF8}"/>
              </a:ext>
            </a:extLst>
          </p:cNvPr>
          <p:cNvSpPr/>
          <p:nvPr/>
        </p:nvSpPr>
        <p:spPr>
          <a:xfrm>
            <a:off x="-14938" y="1909460"/>
            <a:ext cx="12221875" cy="2332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BC32B902-3F35-48EB-AC3D-90C6CB1B5836}"/>
              </a:ext>
            </a:extLst>
          </p:cNvPr>
          <p:cNvSpPr txBox="1">
            <a:spLocks/>
          </p:cNvSpPr>
          <p:nvPr/>
        </p:nvSpPr>
        <p:spPr>
          <a:xfrm>
            <a:off x="664552" y="5221278"/>
            <a:ext cx="5009628" cy="11206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err="1">
                <a:latin typeface="Century Gothic" panose="020B0502020202020204" pitchFamily="34" charset="0"/>
              </a:rPr>
              <a:t>Університет</a:t>
            </a:r>
            <a:r>
              <a:rPr lang="ru-RU" b="1" dirty="0">
                <a:latin typeface="Century Gothic" panose="020B0502020202020204" pitchFamily="34" charset="0"/>
              </a:rPr>
              <a:t> «</a:t>
            </a:r>
            <a:r>
              <a:rPr lang="en-US" b="1" dirty="0" err="1">
                <a:latin typeface="Century Gothic" panose="020B0502020202020204" pitchFamily="34" charset="0"/>
              </a:rPr>
              <a:t>Humanitas</a:t>
            </a:r>
            <a:r>
              <a:rPr lang="en-US" b="1" dirty="0">
                <a:latin typeface="Century Gothic" panose="020B0502020202020204" pitchFamily="34" charset="0"/>
              </a:rPr>
              <a:t>»</a:t>
            </a:r>
            <a:r>
              <a:rPr lang="ru-RU" b="1" dirty="0">
                <a:latin typeface="Century Gothic" panose="020B0502020202020204" pitchFamily="34" charset="0"/>
              </a:rPr>
              <a:t> м. </a:t>
            </a:r>
            <a:r>
              <a:rPr lang="ru-RU" b="1" dirty="0" err="1">
                <a:latin typeface="Century Gothic" panose="020B0502020202020204" pitchFamily="34" charset="0"/>
              </a:rPr>
              <a:t>Сосновець</a:t>
            </a:r>
            <a:r>
              <a:rPr lang="ru-RU" b="1" dirty="0">
                <a:latin typeface="Century Gothic" panose="020B0502020202020204" pitchFamily="34" charset="0"/>
              </a:rPr>
              <a:t> (</a:t>
            </a:r>
            <a:r>
              <a:rPr lang="ru-RU" b="1" dirty="0" err="1">
                <a:latin typeface="Century Gothic" panose="020B0502020202020204" pitchFamily="34" charset="0"/>
              </a:rPr>
              <a:t>Польща</a:t>
            </a:r>
            <a:r>
              <a:rPr lang="ru-RU" b="1" dirty="0"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BA1B450-49D6-452F-BAC4-79EF38F41ADB}"/>
              </a:ext>
            </a:extLst>
          </p:cNvPr>
          <p:cNvSpPr txBox="1">
            <a:spLocks/>
          </p:cNvSpPr>
          <p:nvPr/>
        </p:nvSpPr>
        <p:spPr>
          <a:xfrm>
            <a:off x="7274333" y="5425441"/>
            <a:ext cx="4917667" cy="11396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err="1">
                <a:latin typeface="Century Gothic" panose="020B0502020202020204" pitchFamily="34" charset="0"/>
              </a:rPr>
              <a:t>Вища</a:t>
            </a:r>
            <a:r>
              <a:rPr lang="ru-RU" b="1" dirty="0">
                <a:latin typeface="Century Gothic" panose="020B0502020202020204" pitchFamily="34" charset="0"/>
              </a:rPr>
              <a:t> </a:t>
            </a:r>
            <a:r>
              <a:rPr lang="ru-RU" b="1" dirty="0" err="1">
                <a:latin typeface="Century Gothic" panose="020B0502020202020204" pitchFamily="34" charset="0"/>
              </a:rPr>
              <a:t>лінгвістична</a:t>
            </a:r>
            <a:r>
              <a:rPr lang="ru-RU" b="1" dirty="0">
                <a:latin typeface="Century Gothic" panose="020B0502020202020204" pitchFamily="34" charset="0"/>
              </a:rPr>
              <a:t> школа м. </a:t>
            </a:r>
            <a:r>
              <a:rPr lang="ru-RU" b="1" dirty="0" err="1">
                <a:latin typeface="Century Gothic" panose="020B0502020202020204" pitchFamily="34" charset="0"/>
              </a:rPr>
              <a:t>Ченстохова</a:t>
            </a:r>
            <a:r>
              <a:rPr lang="ru-RU" b="1" dirty="0">
                <a:latin typeface="Century Gothic" panose="020B0502020202020204" pitchFamily="34" charset="0"/>
              </a:rPr>
              <a:t> (</a:t>
            </a:r>
            <a:r>
              <a:rPr lang="ru-RU" b="1" dirty="0" err="1">
                <a:latin typeface="Century Gothic" panose="020B0502020202020204" pitchFamily="34" charset="0"/>
              </a:rPr>
              <a:t>Польща</a:t>
            </a:r>
            <a:r>
              <a:rPr lang="ru-RU" b="1" dirty="0"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30F7ED-6F46-41AF-8C4D-D3C8ACCE0C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t="11877" r="8858"/>
          <a:stretch/>
        </p:blipFill>
        <p:spPr>
          <a:xfrm>
            <a:off x="8346914" y="1113826"/>
            <a:ext cx="2625886" cy="3926469"/>
          </a:xfrm>
          <a:prstGeom prst="rect">
            <a:avLst/>
          </a:prstGeom>
        </p:spPr>
      </p:pic>
      <p:pic>
        <p:nvPicPr>
          <p:cNvPr id="7" name="Picture 2" descr="C:\Users\User\OneDrive\Рабочий стол\st\слайди_Коноваленко\для отправки\5_Візит до університету Humanitas.jpg">
            <a:extLst>
              <a:ext uri="{FF2B5EF4-FFF2-40B4-BE49-F238E27FC236}">
                <a16:creationId xmlns:a16="http://schemas.microsoft.com/office/drawing/2014/main" id="{BB387C10-7542-47F3-A550-EC45C772F7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b="8184"/>
          <a:stretch/>
        </p:blipFill>
        <p:spPr bwMode="auto">
          <a:xfrm>
            <a:off x="368279" y="1113826"/>
            <a:ext cx="6149543" cy="392340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9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4A5A748-500A-4527-88CE-7AF2D9A6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2598" y="-141493"/>
            <a:ext cx="12192000" cy="68542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95E5841-5AFB-451D-84F2-1708031F4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8" y="71097"/>
            <a:ext cx="12192000" cy="6854252"/>
          </a:xfrm>
          <a:prstGeom prst="rect">
            <a:avLst/>
          </a:prstGeo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E671F1BF-522A-4A58-A71A-9B1838B54954}"/>
              </a:ext>
            </a:extLst>
          </p:cNvPr>
          <p:cNvSpPr txBox="1">
            <a:spLocks/>
          </p:cNvSpPr>
          <p:nvPr/>
        </p:nvSpPr>
        <p:spPr>
          <a:xfrm>
            <a:off x="1956121" y="641448"/>
            <a:ext cx="9144000" cy="13162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uk-UA" sz="4000" b="1" i="0" dirty="0">
                <a:solidFill>
                  <a:srgbClr val="131313"/>
                </a:solidFill>
                <a:effectLst/>
                <a:latin typeface="Century Gothic" panose="020B0502020202020204" pitchFamily="34" charset="0"/>
              </a:rPr>
              <a:t>Приєднуйся до нас</a:t>
            </a:r>
            <a:endParaRPr lang="ru-RU" sz="4000" b="1" i="0" dirty="0">
              <a:solidFill>
                <a:srgbClr val="131313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3AD573C-8AF9-49B6-9E04-6B3E3B01E6CC}"/>
              </a:ext>
            </a:extLst>
          </p:cNvPr>
          <p:cNvSpPr/>
          <p:nvPr/>
        </p:nvSpPr>
        <p:spPr>
          <a:xfrm rot="10800000">
            <a:off x="0" y="441204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F79458-B4AD-44D6-A5E9-64A86B2DB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817" y="1599052"/>
            <a:ext cx="1634530" cy="163453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BAA0F6-1EDD-479E-9A42-19B5F1221D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7" y="4188262"/>
            <a:ext cx="1861922" cy="186192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C04281-CAB5-4CDF-9895-D974B755AD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897" y="4188262"/>
            <a:ext cx="1873272" cy="1873272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3E70359-DB90-4DD1-A1C4-1A615766A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20" y="1547520"/>
            <a:ext cx="1474783" cy="22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008BEEC1-DC5E-4A81-A321-CBD0A8E3588A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EB9797E-FA3C-43C9-85C7-1BCC4C1B74D3}"/>
              </a:ext>
            </a:extLst>
          </p:cNvPr>
          <p:cNvSpPr/>
          <p:nvPr/>
        </p:nvSpPr>
        <p:spPr>
          <a:xfrm>
            <a:off x="1406814" y="2794731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F2876C06-1319-446C-B1E3-6E2D9AADAFF4}"/>
              </a:ext>
            </a:extLst>
          </p:cNvPr>
          <p:cNvSpPr/>
          <p:nvPr/>
        </p:nvSpPr>
        <p:spPr>
          <a:xfrm>
            <a:off x="4639347" y="572118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C6554E4F-91E6-4F63-A979-111C0920EFAE}"/>
              </a:ext>
            </a:extLst>
          </p:cNvPr>
          <p:cNvSpPr/>
          <p:nvPr/>
        </p:nvSpPr>
        <p:spPr>
          <a:xfrm>
            <a:off x="8927573" y="4134985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160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18DDE6-116B-4359-950C-21F68EB60600}"/>
              </a:ext>
            </a:extLst>
          </p:cNvPr>
          <p:cNvSpPr/>
          <p:nvPr/>
        </p:nvSpPr>
        <p:spPr>
          <a:xfrm>
            <a:off x="0" y="2598977"/>
            <a:ext cx="12221875" cy="2332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8932F57B-D91F-4E93-9746-51474844ABFD}"/>
              </a:ext>
            </a:extLst>
          </p:cNvPr>
          <p:cNvSpPr/>
          <p:nvPr/>
        </p:nvSpPr>
        <p:spPr>
          <a:xfrm rot="20983167">
            <a:off x="224782" y="747723"/>
            <a:ext cx="6729478" cy="4374820"/>
          </a:xfrm>
          <a:custGeom>
            <a:avLst/>
            <a:gdLst>
              <a:gd name="connsiteX0" fmla="*/ 0 w 4363655"/>
              <a:gd name="connsiteY0" fmla="*/ 2181828 h 4363655"/>
              <a:gd name="connsiteX1" fmla="*/ 2181828 w 4363655"/>
              <a:gd name="connsiteY1" fmla="*/ 0 h 4363655"/>
              <a:gd name="connsiteX2" fmla="*/ 4363656 w 4363655"/>
              <a:gd name="connsiteY2" fmla="*/ 2181828 h 4363655"/>
              <a:gd name="connsiteX3" fmla="*/ 2181828 w 4363655"/>
              <a:gd name="connsiteY3" fmla="*/ 4363656 h 4363655"/>
              <a:gd name="connsiteX4" fmla="*/ 0 w 4363655"/>
              <a:gd name="connsiteY4" fmla="*/ 2181828 h 4363655"/>
              <a:gd name="connsiteX0" fmla="*/ 115398 w 4479054"/>
              <a:gd name="connsiteY0" fmla="*/ 1985058 h 4166886"/>
              <a:gd name="connsiteX1" fmla="*/ 1058735 w 4479054"/>
              <a:gd name="connsiteY1" fmla="*/ 0 h 4166886"/>
              <a:gd name="connsiteX2" fmla="*/ 4479054 w 4479054"/>
              <a:gd name="connsiteY2" fmla="*/ 1985058 h 4166886"/>
              <a:gd name="connsiteX3" fmla="*/ 2297226 w 4479054"/>
              <a:gd name="connsiteY3" fmla="*/ 4166886 h 4166886"/>
              <a:gd name="connsiteX4" fmla="*/ 115398 w 4479054"/>
              <a:gd name="connsiteY4" fmla="*/ 1985058 h 4166886"/>
              <a:gd name="connsiteX0" fmla="*/ 97434 w 4461090"/>
              <a:gd name="connsiteY0" fmla="*/ 1985058 h 4953965"/>
              <a:gd name="connsiteX1" fmla="*/ 1040771 w 4461090"/>
              <a:gd name="connsiteY1" fmla="*/ 0 h 4953965"/>
              <a:gd name="connsiteX2" fmla="*/ 4461090 w 4461090"/>
              <a:gd name="connsiteY2" fmla="*/ 1985058 h 4953965"/>
              <a:gd name="connsiteX3" fmla="*/ 2036193 w 4461090"/>
              <a:gd name="connsiteY3" fmla="*/ 4953965 h 4953965"/>
              <a:gd name="connsiteX4" fmla="*/ 97434 w 4461090"/>
              <a:gd name="connsiteY4" fmla="*/ 1985058 h 4953965"/>
              <a:gd name="connsiteX0" fmla="*/ 44292 w 4917234"/>
              <a:gd name="connsiteY0" fmla="*/ 1985195 h 4954148"/>
              <a:gd name="connsiteX1" fmla="*/ 987629 w 4917234"/>
              <a:gd name="connsiteY1" fmla="*/ 137 h 4954148"/>
              <a:gd name="connsiteX2" fmla="*/ 4917234 w 4917234"/>
              <a:gd name="connsiteY2" fmla="*/ 1915747 h 4954148"/>
              <a:gd name="connsiteX3" fmla="*/ 1983051 w 4917234"/>
              <a:gd name="connsiteY3" fmla="*/ 4954102 h 4954148"/>
              <a:gd name="connsiteX4" fmla="*/ 44292 w 4917234"/>
              <a:gd name="connsiteY4" fmla="*/ 1985195 h 4954148"/>
              <a:gd name="connsiteX0" fmla="*/ 17999 w 5747468"/>
              <a:gd name="connsiteY0" fmla="*/ 2608999 h 4970067"/>
              <a:gd name="connsiteX1" fmla="*/ 1817863 w 5747468"/>
              <a:gd name="connsiteY1" fmla="*/ 10483 h 4970067"/>
              <a:gd name="connsiteX2" fmla="*/ 5747468 w 5747468"/>
              <a:gd name="connsiteY2" fmla="*/ 1926093 h 4970067"/>
              <a:gd name="connsiteX3" fmla="*/ 2813285 w 5747468"/>
              <a:gd name="connsiteY3" fmla="*/ 4964448 h 4970067"/>
              <a:gd name="connsiteX4" fmla="*/ 17999 w 5747468"/>
              <a:gd name="connsiteY4" fmla="*/ 2608999 h 4970067"/>
              <a:gd name="connsiteX0" fmla="*/ 128 w 5729597"/>
              <a:gd name="connsiteY0" fmla="*/ 1665756 h 4026328"/>
              <a:gd name="connsiteX1" fmla="*/ 2691243 w 5729597"/>
              <a:gd name="connsiteY1" fmla="*/ 85813 h 4026328"/>
              <a:gd name="connsiteX2" fmla="*/ 5729597 w 5729597"/>
              <a:gd name="connsiteY2" fmla="*/ 982850 h 4026328"/>
              <a:gd name="connsiteX3" fmla="*/ 2795414 w 5729597"/>
              <a:gd name="connsiteY3" fmla="*/ 4021205 h 4026328"/>
              <a:gd name="connsiteX4" fmla="*/ 128 w 5729597"/>
              <a:gd name="connsiteY4" fmla="*/ 1665756 h 4026328"/>
              <a:gd name="connsiteX0" fmla="*/ 0 w 5787877"/>
              <a:gd name="connsiteY0" fmla="*/ 813651 h 3174223"/>
              <a:gd name="connsiteX1" fmla="*/ 5729469 w 5787877"/>
              <a:gd name="connsiteY1" fmla="*/ 130745 h 3174223"/>
              <a:gd name="connsiteX2" fmla="*/ 2795286 w 5787877"/>
              <a:gd name="connsiteY2" fmla="*/ 3169100 h 3174223"/>
              <a:gd name="connsiteX3" fmla="*/ 0 w 5787877"/>
              <a:gd name="connsiteY3" fmla="*/ 813651 h 3174223"/>
              <a:gd name="connsiteX0" fmla="*/ 36331 w 5032454"/>
              <a:gd name="connsiteY0" fmla="*/ 1446317 h 3820037"/>
              <a:gd name="connsiteX1" fmla="*/ 4955572 w 5032454"/>
              <a:gd name="connsiteY1" fmla="*/ 80505 h 3820037"/>
              <a:gd name="connsiteX2" fmla="*/ 2831617 w 5032454"/>
              <a:gd name="connsiteY2" fmla="*/ 3801766 h 3820037"/>
              <a:gd name="connsiteX3" fmla="*/ 36331 w 5032454"/>
              <a:gd name="connsiteY3" fmla="*/ 1446317 h 3820037"/>
              <a:gd name="connsiteX0" fmla="*/ 36331 w 5269311"/>
              <a:gd name="connsiteY0" fmla="*/ 1446317 h 3820037"/>
              <a:gd name="connsiteX1" fmla="*/ 4955572 w 5269311"/>
              <a:gd name="connsiteY1" fmla="*/ 80505 h 3820037"/>
              <a:gd name="connsiteX2" fmla="*/ 2831617 w 5269311"/>
              <a:gd name="connsiteY2" fmla="*/ 3801766 h 3820037"/>
              <a:gd name="connsiteX3" fmla="*/ 36331 w 5269311"/>
              <a:gd name="connsiteY3" fmla="*/ 1446317 h 3820037"/>
              <a:gd name="connsiteX0" fmla="*/ 36331 w 5269311"/>
              <a:gd name="connsiteY0" fmla="*/ 1731366 h 4105086"/>
              <a:gd name="connsiteX1" fmla="*/ 4955572 w 5269311"/>
              <a:gd name="connsiteY1" fmla="*/ 365554 h 4105086"/>
              <a:gd name="connsiteX2" fmla="*/ 2831617 w 5269311"/>
              <a:gd name="connsiteY2" fmla="*/ 4086815 h 4105086"/>
              <a:gd name="connsiteX3" fmla="*/ 36331 w 5269311"/>
              <a:gd name="connsiteY3" fmla="*/ 1731366 h 4105086"/>
              <a:gd name="connsiteX0" fmla="*/ 103665 w 5336645"/>
              <a:gd name="connsiteY0" fmla="*/ 1811513 h 4191747"/>
              <a:gd name="connsiteX1" fmla="*/ 5022906 w 5336645"/>
              <a:gd name="connsiteY1" fmla="*/ 445701 h 4191747"/>
              <a:gd name="connsiteX2" fmla="*/ 2898951 w 5336645"/>
              <a:gd name="connsiteY2" fmla="*/ 4166962 h 4191747"/>
              <a:gd name="connsiteX3" fmla="*/ 103665 w 5336645"/>
              <a:gd name="connsiteY3" fmla="*/ 1811513 h 4191747"/>
              <a:gd name="connsiteX0" fmla="*/ 91742 w 5817869"/>
              <a:gd name="connsiteY0" fmla="*/ 2102853 h 4156878"/>
              <a:gd name="connsiteX1" fmla="*/ 5497119 w 5817869"/>
              <a:gd name="connsiteY1" fmla="*/ 389801 h 4156878"/>
              <a:gd name="connsiteX2" fmla="*/ 3373164 w 5817869"/>
              <a:gd name="connsiteY2" fmla="*/ 4111062 h 4156878"/>
              <a:gd name="connsiteX3" fmla="*/ 91742 w 5817869"/>
              <a:gd name="connsiteY3" fmla="*/ 2102853 h 4156878"/>
              <a:gd name="connsiteX0" fmla="*/ 10005 w 4886500"/>
              <a:gd name="connsiteY0" fmla="*/ 2834198 h 4911451"/>
              <a:gd name="connsiteX1" fmla="*/ 4466258 w 4886500"/>
              <a:gd name="connsiteY1" fmla="*/ 264620 h 4911451"/>
              <a:gd name="connsiteX2" fmla="*/ 3291427 w 4886500"/>
              <a:gd name="connsiteY2" fmla="*/ 4842407 h 4911451"/>
              <a:gd name="connsiteX3" fmla="*/ 10005 w 4886500"/>
              <a:gd name="connsiteY3" fmla="*/ 2834198 h 4911451"/>
              <a:gd name="connsiteX0" fmla="*/ 13084 w 5040758"/>
              <a:gd name="connsiteY0" fmla="*/ 2123251 h 4167326"/>
              <a:gd name="connsiteX1" fmla="*/ 4642957 w 5040758"/>
              <a:gd name="connsiteY1" fmla="*/ 317602 h 4167326"/>
              <a:gd name="connsiteX2" fmla="*/ 3294506 w 5040758"/>
              <a:gd name="connsiteY2" fmla="*/ 4131460 h 4167326"/>
              <a:gd name="connsiteX3" fmla="*/ 13084 w 5040758"/>
              <a:gd name="connsiteY3" fmla="*/ 2123251 h 4167326"/>
              <a:gd name="connsiteX0" fmla="*/ 13084 w 5040758"/>
              <a:gd name="connsiteY0" fmla="*/ 1924599 h 3968674"/>
              <a:gd name="connsiteX1" fmla="*/ 4642957 w 5040758"/>
              <a:gd name="connsiteY1" fmla="*/ 118950 h 3968674"/>
              <a:gd name="connsiteX2" fmla="*/ 3294506 w 5040758"/>
              <a:gd name="connsiteY2" fmla="*/ 3932808 h 3968674"/>
              <a:gd name="connsiteX3" fmla="*/ 13084 w 5040758"/>
              <a:gd name="connsiteY3" fmla="*/ 1924599 h 3968674"/>
              <a:gd name="connsiteX0" fmla="*/ 16146 w 4370115"/>
              <a:gd name="connsiteY0" fmla="*/ 754712 h 4095661"/>
              <a:gd name="connsiteX1" fmla="*/ 3986262 w 4370115"/>
              <a:gd name="connsiteY1" fmla="*/ 280151 h 4095661"/>
              <a:gd name="connsiteX2" fmla="*/ 2637811 w 4370115"/>
              <a:gd name="connsiteY2" fmla="*/ 4094009 h 4095661"/>
              <a:gd name="connsiteX3" fmla="*/ 16146 w 4370115"/>
              <a:gd name="connsiteY3" fmla="*/ 754712 h 4095661"/>
              <a:gd name="connsiteX0" fmla="*/ 16146 w 4370115"/>
              <a:gd name="connsiteY0" fmla="*/ 898752 h 4239701"/>
              <a:gd name="connsiteX1" fmla="*/ 3986262 w 4370115"/>
              <a:gd name="connsiteY1" fmla="*/ 424191 h 4239701"/>
              <a:gd name="connsiteX2" fmla="*/ 2637811 w 4370115"/>
              <a:gd name="connsiteY2" fmla="*/ 4238049 h 4239701"/>
              <a:gd name="connsiteX3" fmla="*/ 16146 w 4370115"/>
              <a:gd name="connsiteY3" fmla="*/ 898752 h 4239701"/>
              <a:gd name="connsiteX0" fmla="*/ 17451 w 4156209"/>
              <a:gd name="connsiteY0" fmla="*/ 758999 h 4295528"/>
              <a:gd name="connsiteX1" fmla="*/ 3776643 w 4156209"/>
              <a:gd name="connsiteY1" fmla="*/ 481132 h 4295528"/>
              <a:gd name="connsiteX2" fmla="*/ 2428192 w 4156209"/>
              <a:gd name="connsiteY2" fmla="*/ 4294990 h 4295528"/>
              <a:gd name="connsiteX3" fmla="*/ 17451 w 4156209"/>
              <a:gd name="connsiteY3" fmla="*/ 758999 h 4295528"/>
              <a:gd name="connsiteX0" fmla="*/ 12964 w 4173696"/>
              <a:gd name="connsiteY0" fmla="*/ 765142 h 4438541"/>
              <a:gd name="connsiteX1" fmla="*/ 3772156 w 4173696"/>
              <a:gd name="connsiteY1" fmla="*/ 487275 h 4438541"/>
              <a:gd name="connsiteX2" fmla="*/ 2580540 w 4173696"/>
              <a:gd name="connsiteY2" fmla="*/ 4438021 h 4438541"/>
              <a:gd name="connsiteX3" fmla="*/ 12964 w 4173696"/>
              <a:gd name="connsiteY3" fmla="*/ 765142 h 4438541"/>
              <a:gd name="connsiteX0" fmla="*/ 12964 w 4173696"/>
              <a:gd name="connsiteY0" fmla="*/ 765143 h 4438542"/>
              <a:gd name="connsiteX1" fmla="*/ 3772156 w 4173696"/>
              <a:gd name="connsiteY1" fmla="*/ 487275 h 4438542"/>
              <a:gd name="connsiteX2" fmla="*/ 2580540 w 4173696"/>
              <a:gd name="connsiteY2" fmla="*/ 4438022 h 4438542"/>
              <a:gd name="connsiteX3" fmla="*/ 12964 w 4173696"/>
              <a:gd name="connsiteY3" fmla="*/ 765143 h 4438542"/>
              <a:gd name="connsiteX0" fmla="*/ 12964 w 4173696"/>
              <a:gd name="connsiteY0" fmla="*/ 827429 h 4500828"/>
              <a:gd name="connsiteX1" fmla="*/ 3772156 w 4173696"/>
              <a:gd name="connsiteY1" fmla="*/ 549561 h 4500828"/>
              <a:gd name="connsiteX2" fmla="*/ 2580540 w 4173696"/>
              <a:gd name="connsiteY2" fmla="*/ 4500308 h 4500828"/>
              <a:gd name="connsiteX3" fmla="*/ 12964 w 4173696"/>
              <a:gd name="connsiteY3" fmla="*/ 827429 h 4500828"/>
              <a:gd name="connsiteX0" fmla="*/ 13396 w 4083718"/>
              <a:gd name="connsiteY0" fmla="*/ 729671 h 4551389"/>
              <a:gd name="connsiteX1" fmla="*/ 3684139 w 4083718"/>
              <a:gd name="connsiteY1" fmla="*/ 600534 h 4551389"/>
              <a:gd name="connsiteX2" fmla="*/ 2492523 w 4083718"/>
              <a:gd name="connsiteY2" fmla="*/ 4551281 h 4551389"/>
              <a:gd name="connsiteX3" fmla="*/ 13396 w 4083718"/>
              <a:gd name="connsiteY3" fmla="*/ 729671 h 4551389"/>
              <a:gd name="connsiteX0" fmla="*/ 102154 w 4040828"/>
              <a:gd name="connsiteY0" fmla="*/ 709886 h 4127031"/>
              <a:gd name="connsiteX1" fmla="*/ 3772897 w 4040828"/>
              <a:gd name="connsiteY1" fmla="*/ 580749 h 4127031"/>
              <a:gd name="connsiteX2" fmla="*/ 1260073 w 4040828"/>
              <a:gd name="connsiteY2" fmla="*/ 4126910 h 4127031"/>
              <a:gd name="connsiteX3" fmla="*/ 102154 w 4040828"/>
              <a:gd name="connsiteY3" fmla="*/ 709886 h 4127031"/>
              <a:gd name="connsiteX0" fmla="*/ 64197 w 4028357"/>
              <a:gd name="connsiteY0" fmla="*/ 725266 h 4458129"/>
              <a:gd name="connsiteX1" fmla="*/ 3734940 w 4028357"/>
              <a:gd name="connsiteY1" fmla="*/ 596129 h 4458129"/>
              <a:gd name="connsiteX2" fmla="*/ 1568005 w 4028357"/>
              <a:gd name="connsiteY2" fmla="*/ 4458018 h 4458129"/>
              <a:gd name="connsiteX3" fmla="*/ 64197 w 4028357"/>
              <a:gd name="connsiteY3" fmla="*/ 725266 h 4458129"/>
              <a:gd name="connsiteX0" fmla="*/ 231650 w 4133813"/>
              <a:gd name="connsiteY0" fmla="*/ 717752 h 4297442"/>
              <a:gd name="connsiteX1" fmla="*/ 3902393 w 4133813"/>
              <a:gd name="connsiteY1" fmla="*/ 588615 h 4297442"/>
              <a:gd name="connsiteX2" fmla="*/ 763644 w 4133813"/>
              <a:gd name="connsiteY2" fmla="*/ 4297327 h 4297442"/>
              <a:gd name="connsiteX3" fmla="*/ 231650 w 4133813"/>
              <a:gd name="connsiteY3" fmla="*/ 717752 h 4297442"/>
              <a:gd name="connsiteX0" fmla="*/ 410085 w 3736297"/>
              <a:gd name="connsiteY0" fmla="*/ 407169 h 4586974"/>
              <a:gd name="connsiteX1" fmla="*/ 3509362 w 3736297"/>
              <a:gd name="connsiteY1" fmla="*/ 876548 h 4586974"/>
              <a:gd name="connsiteX2" fmla="*/ 370613 w 3736297"/>
              <a:gd name="connsiteY2" fmla="*/ 4585260 h 4586974"/>
              <a:gd name="connsiteX3" fmla="*/ 410085 w 3736297"/>
              <a:gd name="connsiteY3" fmla="*/ 407169 h 4586974"/>
              <a:gd name="connsiteX0" fmla="*/ 377047 w 3449977"/>
              <a:gd name="connsiteY0" fmla="*/ 131968 h 4330582"/>
              <a:gd name="connsiteX1" fmla="*/ 3211673 w 3449977"/>
              <a:gd name="connsiteY1" fmla="*/ 1541517 h 4330582"/>
              <a:gd name="connsiteX2" fmla="*/ 337575 w 3449977"/>
              <a:gd name="connsiteY2" fmla="*/ 4310059 h 4330582"/>
              <a:gd name="connsiteX3" fmla="*/ 377047 w 3449977"/>
              <a:gd name="connsiteY3" fmla="*/ 131968 h 4330582"/>
              <a:gd name="connsiteX0" fmla="*/ 377047 w 3211673"/>
              <a:gd name="connsiteY0" fmla="*/ 131968 h 4336718"/>
              <a:gd name="connsiteX1" fmla="*/ 3211673 w 3211673"/>
              <a:gd name="connsiteY1" fmla="*/ 1541517 h 4336718"/>
              <a:gd name="connsiteX2" fmla="*/ 337575 w 3211673"/>
              <a:gd name="connsiteY2" fmla="*/ 4310059 h 4336718"/>
              <a:gd name="connsiteX3" fmla="*/ 377047 w 3211673"/>
              <a:gd name="connsiteY3" fmla="*/ 131968 h 4336718"/>
              <a:gd name="connsiteX0" fmla="*/ 377047 w 3212282"/>
              <a:gd name="connsiteY0" fmla="*/ 144279 h 4349029"/>
              <a:gd name="connsiteX1" fmla="*/ 3211673 w 3212282"/>
              <a:gd name="connsiteY1" fmla="*/ 1553828 h 4349029"/>
              <a:gd name="connsiteX2" fmla="*/ 337575 w 3212282"/>
              <a:gd name="connsiteY2" fmla="*/ 4322370 h 4349029"/>
              <a:gd name="connsiteX3" fmla="*/ 377047 w 3212282"/>
              <a:gd name="connsiteY3" fmla="*/ 144279 h 4349029"/>
              <a:gd name="connsiteX0" fmla="*/ 240539 w 3472236"/>
              <a:gd name="connsiteY0" fmla="*/ 187479 h 4088374"/>
              <a:gd name="connsiteX1" fmla="*/ 3471713 w 3472236"/>
              <a:gd name="connsiteY1" fmla="*/ 1302135 h 4088374"/>
              <a:gd name="connsiteX2" fmla="*/ 597615 w 3472236"/>
              <a:gd name="connsiteY2" fmla="*/ 4070677 h 4088374"/>
              <a:gd name="connsiteX3" fmla="*/ 240539 w 3472236"/>
              <a:gd name="connsiteY3" fmla="*/ 187479 h 4088374"/>
              <a:gd name="connsiteX0" fmla="*/ 294073 w 3990490"/>
              <a:gd name="connsiteY0" fmla="*/ 244972 h 4139073"/>
              <a:gd name="connsiteX1" fmla="*/ 3990030 w 3990490"/>
              <a:gd name="connsiteY1" fmla="*/ 1159342 h 4139073"/>
              <a:gd name="connsiteX2" fmla="*/ 651149 w 3990490"/>
              <a:gd name="connsiteY2" fmla="*/ 4128170 h 4139073"/>
              <a:gd name="connsiteX3" fmla="*/ 294073 w 3990490"/>
              <a:gd name="connsiteY3" fmla="*/ 244972 h 4139073"/>
              <a:gd name="connsiteX0" fmla="*/ 535098 w 4231527"/>
              <a:gd name="connsiteY0" fmla="*/ 241498 h 4088982"/>
              <a:gd name="connsiteX1" fmla="*/ 4231055 w 4231527"/>
              <a:gd name="connsiteY1" fmla="*/ 1155868 h 4088982"/>
              <a:gd name="connsiteX2" fmla="*/ 411894 w 4231527"/>
              <a:gd name="connsiteY2" fmla="*/ 4077755 h 4088982"/>
              <a:gd name="connsiteX3" fmla="*/ 535098 w 4231527"/>
              <a:gd name="connsiteY3" fmla="*/ 241498 h 4088982"/>
              <a:gd name="connsiteX0" fmla="*/ 263042 w 3959457"/>
              <a:gd name="connsiteY0" fmla="*/ 196785 h 3447109"/>
              <a:gd name="connsiteX1" fmla="*/ 3958999 w 3959457"/>
              <a:gd name="connsiteY1" fmla="*/ 1111155 h 3447109"/>
              <a:gd name="connsiteX2" fmla="*/ 706135 w 3959457"/>
              <a:gd name="connsiteY2" fmla="*/ 3429077 h 3447109"/>
              <a:gd name="connsiteX3" fmla="*/ 263042 w 3959457"/>
              <a:gd name="connsiteY3" fmla="*/ 196785 h 3447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59457" h="3447109">
                <a:moveTo>
                  <a:pt x="263042" y="196785"/>
                </a:moveTo>
                <a:cubicBezTo>
                  <a:pt x="805186" y="-189535"/>
                  <a:pt x="4003430" y="-67612"/>
                  <a:pt x="3958999" y="1111155"/>
                </a:cubicBezTo>
                <a:cubicBezTo>
                  <a:pt x="3927323" y="2764399"/>
                  <a:pt x="1322128" y="3581472"/>
                  <a:pt x="706135" y="3429077"/>
                </a:cubicBezTo>
                <a:cubicBezTo>
                  <a:pt x="90142" y="3276682"/>
                  <a:pt x="-279102" y="583105"/>
                  <a:pt x="263042" y="196785"/>
                </a:cubicBezTo>
                <a:close/>
              </a:path>
            </a:pathLst>
          </a:custGeom>
          <a:blipFill dpi="0" rotWithShape="1">
            <a:blip r:embed="rId2"/>
            <a:srcRect/>
            <a:tile tx="-1289050" ty="-2476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58C677DB-38D0-424D-8E96-6AF01C3519F8}"/>
              </a:ext>
            </a:extLst>
          </p:cNvPr>
          <p:cNvSpPr txBox="1">
            <a:spLocks/>
          </p:cNvSpPr>
          <p:nvPr/>
        </p:nvSpPr>
        <p:spPr>
          <a:xfrm>
            <a:off x="7037408" y="2803662"/>
            <a:ext cx="4560426" cy="192276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 err="1">
                <a:latin typeface="Century Gothic" panose="020B0502020202020204" pitchFamily="34" charset="0"/>
              </a:rPr>
              <a:t>Філологія</a:t>
            </a:r>
            <a:r>
              <a:rPr lang="ru-RU" sz="3200" b="1" dirty="0">
                <a:latin typeface="Century Gothic" panose="020B0502020202020204" pitchFamily="34" charset="0"/>
              </a:rPr>
              <a:t>. </a:t>
            </a:r>
            <a:r>
              <a:rPr lang="ru-RU" sz="3200" b="1" dirty="0" err="1">
                <a:latin typeface="Century Gothic" panose="020B0502020202020204" pitchFamily="34" charset="0"/>
              </a:rPr>
              <a:t>Германські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мови</a:t>
            </a:r>
            <a:r>
              <a:rPr lang="ru-RU" sz="3200" b="1" dirty="0">
                <a:latin typeface="Century Gothic" panose="020B0502020202020204" pitchFamily="34" charset="0"/>
              </a:rPr>
              <a:t> та </a:t>
            </a:r>
            <a:r>
              <a:rPr lang="ru-RU" sz="3200" b="1" dirty="0" err="1">
                <a:latin typeface="Century Gothic" panose="020B0502020202020204" pitchFamily="34" charset="0"/>
              </a:rPr>
              <a:t>літератури</a:t>
            </a:r>
            <a:r>
              <a:rPr lang="ru-RU" sz="3200" b="1" dirty="0">
                <a:latin typeface="Century Gothic" panose="020B0502020202020204" pitchFamily="34" charset="0"/>
              </a:rPr>
              <a:t> (переклад </a:t>
            </a:r>
            <a:r>
              <a:rPr lang="ru-RU" sz="3200" b="1" dirty="0" err="1">
                <a:latin typeface="Century Gothic" panose="020B0502020202020204" pitchFamily="34" charset="0"/>
              </a:rPr>
              <a:t>включно</a:t>
            </a:r>
            <a:r>
              <a:rPr lang="ru-RU" sz="3200" b="1" dirty="0">
                <a:latin typeface="Century Gothic" panose="020B0502020202020204" pitchFamily="34" charset="0"/>
              </a:rPr>
              <a:t>), перша – </a:t>
            </a:r>
            <a:r>
              <a:rPr lang="ru-RU" sz="3200" b="1" dirty="0" err="1">
                <a:latin typeface="Century Gothic" panose="020B0502020202020204" pitchFamily="34" charset="0"/>
              </a:rPr>
              <a:t>англійська</a:t>
            </a:r>
            <a:r>
              <a:rPr lang="ru-RU" sz="3200" b="1" dirty="0"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967BB15-70BF-40BB-B98E-E45ECCCB1F34}"/>
              </a:ext>
            </a:extLst>
          </p:cNvPr>
          <p:cNvSpPr txBox="1">
            <a:spLocks/>
          </p:cNvSpPr>
          <p:nvPr/>
        </p:nvSpPr>
        <p:spPr>
          <a:xfrm>
            <a:off x="7037408" y="831092"/>
            <a:ext cx="4895350" cy="12769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latin typeface="Century Gothic" panose="020B0502020202020204" pitchFamily="34" charset="0"/>
              </a:rPr>
              <a:t>ОСВІТНЬО-ПРОФЕСІЙНА ПРОГРАМА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8BC3040-793A-4ACD-8661-F5D16BC9D839}"/>
              </a:ext>
            </a:extLst>
          </p:cNvPr>
          <p:cNvSpPr/>
          <p:nvPr/>
        </p:nvSpPr>
        <p:spPr>
          <a:xfrm>
            <a:off x="-312968" y="465434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847C481-F223-49D8-99E1-62A4409D5300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AF9C744-D4BF-46AC-B424-93E3AB38F916}"/>
              </a:ext>
            </a:extLst>
          </p:cNvPr>
          <p:cNvSpPr/>
          <p:nvPr/>
        </p:nvSpPr>
        <p:spPr>
          <a:xfrm>
            <a:off x="11397590" y="6225996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C6540CF-4B99-4E7F-8571-0464E76951E8}"/>
              </a:ext>
            </a:extLst>
          </p:cNvPr>
          <p:cNvSpPr/>
          <p:nvPr/>
        </p:nvSpPr>
        <p:spPr>
          <a:xfrm>
            <a:off x="6110937" y="3981691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610F705-807F-48BC-8C18-95F33FA83D04}"/>
              </a:ext>
            </a:extLst>
          </p:cNvPr>
          <p:cNvSpPr/>
          <p:nvPr/>
        </p:nvSpPr>
        <p:spPr>
          <a:xfrm>
            <a:off x="1595864" y="6060298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FF0A995-43B7-4BAF-875F-C7A95D7104C9}"/>
              </a:ext>
            </a:extLst>
          </p:cNvPr>
          <p:cNvSpPr/>
          <p:nvPr/>
        </p:nvSpPr>
        <p:spPr>
          <a:xfrm>
            <a:off x="1084547" y="12387045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77230978-FBAC-4A14-AA0B-191A974BB69B}"/>
              </a:ext>
            </a:extLst>
          </p:cNvPr>
          <p:cNvSpPr/>
          <p:nvPr/>
        </p:nvSpPr>
        <p:spPr>
          <a:xfrm>
            <a:off x="6311180" y="4774246"/>
            <a:ext cx="2032050" cy="2032044"/>
          </a:xfrm>
          <a:prstGeom prst="ellipse">
            <a:avLst/>
          </a:prstGeom>
          <a:blipFill dpi="0" rotWithShape="1">
            <a:blip r:embed="rId3"/>
            <a:srcRect/>
            <a:tile tx="-152400" ty="44450" sx="87000" sy="87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392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18DDE6-116B-4359-950C-21F68EB60600}"/>
              </a:ext>
            </a:extLst>
          </p:cNvPr>
          <p:cNvSpPr/>
          <p:nvPr/>
        </p:nvSpPr>
        <p:spPr>
          <a:xfrm>
            <a:off x="0" y="1358242"/>
            <a:ext cx="12221875" cy="2332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58C677DB-38D0-424D-8E96-6AF01C3519F8}"/>
              </a:ext>
            </a:extLst>
          </p:cNvPr>
          <p:cNvSpPr txBox="1">
            <a:spLocks/>
          </p:cNvSpPr>
          <p:nvPr/>
        </p:nvSpPr>
        <p:spPr>
          <a:xfrm>
            <a:off x="391875" y="1588033"/>
            <a:ext cx="11140762" cy="19227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>
                <a:latin typeface="Century Gothic" panose="020B0502020202020204" pitchFamily="34" charset="0"/>
              </a:rPr>
              <a:t>Бакалавр </a:t>
            </a:r>
            <a:r>
              <a:rPr lang="ru-RU" sz="3200" b="1" dirty="0" err="1">
                <a:latin typeface="Century Gothic" panose="020B0502020202020204" pitchFamily="34" charset="0"/>
              </a:rPr>
              <a:t>філології</a:t>
            </a:r>
            <a:r>
              <a:rPr lang="ru-RU" sz="3200" b="1" dirty="0">
                <a:latin typeface="Century Gothic" panose="020B0502020202020204" pitchFamily="34" charset="0"/>
              </a:rPr>
              <a:t> за </a:t>
            </a:r>
            <a:r>
              <a:rPr lang="ru-RU" sz="3200" b="1" dirty="0" err="1">
                <a:latin typeface="Century Gothic" panose="020B0502020202020204" pitchFamily="34" charset="0"/>
              </a:rPr>
              <a:t>спеціалізацією</a:t>
            </a:r>
            <a:r>
              <a:rPr lang="ru-RU" sz="3200" b="1" dirty="0">
                <a:latin typeface="Century Gothic" panose="020B0502020202020204" pitchFamily="34" charset="0"/>
              </a:rPr>
              <a:t> «</a:t>
            </a:r>
            <a:r>
              <a:rPr lang="ru-RU" sz="3200" b="1" dirty="0" err="1">
                <a:latin typeface="Century Gothic" panose="020B0502020202020204" pitchFamily="34" charset="0"/>
              </a:rPr>
              <a:t>Германські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мови</a:t>
            </a:r>
            <a:r>
              <a:rPr lang="ru-RU" sz="3200" b="1" dirty="0">
                <a:latin typeface="Century Gothic" panose="020B0502020202020204" pitchFamily="34" charset="0"/>
              </a:rPr>
              <a:t> та </a:t>
            </a:r>
            <a:r>
              <a:rPr lang="ru-RU" sz="3200" b="1" dirty="0" err="1">
                <a:latin typeface="Century Gothic" panose="020B0502020202020204" pitchFamily="34" charset="0"/>
              </a:rPr>
              <a:t>літератури</a:t>
            </a:r>
            <a:r>
              <a:rPr lang="ru-RU" sz="3200" b="1" dirty="0">
                <a:latin typeface="Century Gothic" panose="020B0502020202020204" pitchFamily="34" charset="0"/>
              </a:rPr>
              <a:t> (переклад </a:t>
            </a:r>
            <a:r>
              <a:rPr lang="ru-RU" sz="3200" b="1" dirty="0" err="1">
                <a:latin typeface="Century Gothic" panose="020B0502020202020204" pitchFamily="34" charset="0"/>
              </a:rPr>
              <a:t>включно</a:t>
            </a:r>
            <a:r>
              <a:rPr lang="ru-RU" sz="3200" b="1" dirty="0">
                <a:latin typeface="Century Gothic" panose="020B0502020202020204" pitchFamily="34" charset="0"/>
              </a:rPr>
              <a:t>) перша - </a:t>
            </a:r>
            <a:r>
              <a:rPr lang="ru-RU" sz="3200" b="1" dirty="0" err="1">
                <a:latin typeface="Century Gothic" panose="020B0502020202020204" pitchFamily="34" charset="0"/>
              </a:rPr>
              <a:t>англійська</a:t>
            </a:r>
            <a:r>
              <a:rPr lang="ru-RU" sz="3200" b="1" dirty="0"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967BB15-70BF-40BB-B98E-E45ECCCB1F34}"/>
              </a:ext>
            </a:extLst>
          </p:cNvPr>
          <p:cNvSpPr txBox="1">
            <a:spLocks/>
          </p:cNvSpPr>
          <p:nvPr/>
        </p:nvSpPr>
        <p:spPr>
          <a:xfrm>
            <a:off x="3246763" y="408238"/>
            <a:ext cx="5698474" cy="795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err="1">
                <a:latin typeface="Century Gothic" panose="020B0502020202020204" pitchFamily="34" charset="0"/>
              </a:rPr>
              <a:t>Освітня</a:t>
            </a:r>
            <a:r>
              <a:rPr lang="ru-RU" sz="4000" b="1" dirty="0"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atin typeface="Century Gothic" panose="020B0502020202020204" pitchFamily="34" charset="0"/>
              </a:rPr>
              <a:t>кваліфікація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8BC3040-793A-4ACD-8661-F5D16BC9D839}"/>
              </a:ext>
            </a:extLst>
          </p:cNvPr>
          <p:cNvSpPr/>
          <p:nvPr/>
        </p:nvSpPr>
        <p:spPr>
          <a:xfrm>
            <a:off x="-312968" y="465434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847C481-F223-49D8-99E1-62A4409D5300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AF9C744-D4BF-46AC-B424-93E3AB38F916}"/>
              </a:ext>
            </a:extLst>
          </p:cNvPr>
          <p:cNvSpPr/>
          <p:nvPr/>
        </p:nvSpPr>
        <p:spPr>
          <a:xfrm>
            <a:off x="2095838" y="5825967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C6540CF-4B99-4E7F-8571-0464E76951E8}"/>
              </a:ext>
            </a:extLst>
          </p:cNvPr>
          <p:cNvSpPr/>
          <p:nvPr/>
        </p:nvSpPr>
        <p:spPr>
          <a:xfrm>
            <a:off x="8286151" y="5764892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610F705-807F-48BC-8C18-95F33FA83D04}"/>
              </a:ext>
            </a:extLst>
          </p:cNvPr>
          <p:cNvSpPr/>
          <p:nvPr/>
        </p:nvSpPr>
        <p:spPr>
          <a:xfrm>
            <a:off x="8264936" y="-283093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FF0A995-43B7-4BAF-875F-C7A95D7104C9}"/>
              </a:ext>
            </a:extLst>
          </p:cNvPr>
          <p:cNvSpPr/>
          <p:nvPr/>
        </p:nvSpPr>
        <p:spPr>
          <a:xfrm>
            <a:off x="1084547" y="12387045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90EE7AB9-B3AC-4F5E-800F-D5128BB9B06B}"/>
              </a:ext>
            </a:extLst>
          </p:cNvPr>
          <p:cNvSpPr/>
          <p:nvPr/>
        </p:nvSpPr>
        <p:spPr>
          <a:xfrm>
            <a:off x="-378232" y="444032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250AFFBD-5A8C-42F6-94DA-8BD8151520EE}"/>
              </a:ext>
            </a:extLst>
          </p:cNvPr>
          <p:cNvSpPr/>
          <p:nvPr/>
        </p:nvSpPr>
        <p:spPr>
          <a:xfrm>
            <a:off x="9682920" y="6449600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id="{17D2AAB9-4740-4FDC-8DC7-7F1C137E08EF}"/>
              </a:ext>
            </a:extLst>
          </p:cNvPr>
          <p:cNvSpPr txBox="1">
            <a:spLocks/>
          </p:cNvSpPr>
          <p:nvPr/>
        </p:nvSpPr>
        <p:spPr>
          <a:xfrm>
            <a:off x="7482325" y="1588033"/>
            <a:ext cx="4560426" cy="192276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200" b="1" dirty="0">
              <a:latin typeface="Century Gothic" panose="020B0502020202020204" pitchFamily="34" charset="0"/>
            </a:endParaRPr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6194E802-4A19-4800-8B86-9404C114303A}"/>
              </a:ext>
            </a:extLst>
          </p:cNvPr>
          <p:cNvSpPr txBox="1">
            <a:spLocks/>
          </p:cNvSpPr>
          <p:nvPr/>
        </p:nvSpPr>
        <p:spPr>
          <a:xfrm>
            <a:off x="3811410" y="3998439"/>
            <a:ext cx="4569180" cy="79597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err="1">
                <a:latin typeface="Century Gothic" panose="020B0502020202020204" pitchFamily="34" charset="0"/>
              </a:rPr>
              <a:t>Термін</a:t>
            </a:r>
            <a:r>
              <a:rPr lang="ru-RU" sz="4000" b="1" dirty="0"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atin typeface="Century Gothic" panose="020B0502020202020204" pitchFamily="34" charset="0"/>
              </a:rPr>
              <a:t>навчання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0C674AF2-8F17-4273-9490-DDBF4BBD21B9}"/>
              </a:ext>
            </a:extLst>
          </p:cNvPr>
          <p:cNvSpPr txBox="1">
            <a:spLocks/>
          </p:cNvSpPr>
          <p:nvPr/>
        </p:nvSpPr>
        <p:spPr>
          <a:xfrm>
            <a:off x="4982547" y="4968916"/>
            <a:ext cx="2499778" cy="7959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200" b="1" dirty="0">
                <a:latin typeface="Century Gothic" panose="020B0502020202020204" pitchFamily="34" charset="0"/>
              </a:rPr>
              <a:t>3 р. 10 </a:t>
            </a:r>
            <a:r>
              <a:rPr lang="ru-RU" sz="3200" b="1" dirty="0" err="1">
                <a:latin typeface="Century Gothic" panose="020B0502020202020204" pitchFamily="34" charset="0"/>
              </a:rPr>
              <a:t>міс</a:t>
            </a:r>
            <a:r>
              <a:rPr lang="ru-RU" sz="32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1AE0F4FF-2D58-47F4-A0D7-07823BEF6D76}"/>
              </a:ext>
            </a:extLst>
          </p:cNvPr>
          <p:cNvSpPr txBox="1">
            <a:spLocks/>
          </p:cNvSpPr>
          <p:nvPr/>
        </p:nvSpPr>
        <p:spPr>
          <a:xfrm>
            <a:off x="7482325" y="5029991"/>
            <a:ext cx="2408626" cy="7959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28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CE98D95F-C1A0-4CF1-82F3-5EDA3CCC5250}"/>
              </a:ext>
            </a:extLst>
          </p:cNvPr>
          <p:cNvSpPr txBox="1">
            <a:spLocks/>
          </p:cNvSpPr>
          <p:nvPr/>
        </p:nvSpPr>
        <p:spPr>
          <a:xfrm>
            <a:off x="609471" y="1050939"/>
            <a:ext cx="8985941" cy="766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err="1">
                <a:latin typeface="Century Gothic" panose="020B0502020202020204" pitchFamily="34" charset="0"/>
              </a:rPr>
              <a:t>Конкурсні</a:t>
            </a:r>
            <a:r>
              <a:rPr lang="ru-RU" sz="4000" b="1" dirty="0"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atin typeface="Century Gothic" panose="020B0502020202020204" pitchFamily="34" charset="0"/>
              </a:rPr>
              <a:t>предмети</a:t>
            </a:r>
            <a:r>
              <a:rPr lang="ru-RU" sz="4000" b="1" dirty="0">
                <a:latin typeface="Century Gothic" panose="020B0502020202020204" pitchFamily="34" charset="0"/>
              </a:rPr>
              <a:t> для </a:t>
            </a:r>
            <a:r>
              <a:rPr lang="ru-RU" sz="4000" b="1" dirty="0" err="1">
                <a:latin typeface="Century Gothic" panose="020B0502020202020204" pitchFamily="34" charset="0"/>
              </a:rPr>
              <a:t>вступу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68015CA-3E2B-46AD-A943-BD23B3BE5C5E}"/>
              </a:ext>
            </a:extLst>
          </p:cNvPr>
          <p:cNvSpPr/>
          <p:nvPr/>
        </p:nvSpPr>
        <p:spPr>
          <a:xfrm>
            <a:off x="2095838" y="5825967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23CEB50-27F0-4F4F-BE27-25CB69FBD3CD}"/>
              </a:ext>
            </a:extLst>
          </p:cNvPr>
          <p:cNvSpPr/>
          <p:nvPr/>
        </p:nvSpPr>
        <p:spPr>
          <a:xfrm>
            <a:off x="8286151" y="5764892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3674CB6-60E8-4BBB-A3FE-C1E61569DEC7}"/>
              </a:ext>
            </a:extLst>
          </p:cNvPr>
          <p:cNvSpPr/>
          <p:nvPr/>
        </p:nvSpPr>
        <p:spPr>
          <a:xfrm>
            <a:off x="11625815" y="5825967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E792B85-1088-4D60-B63D-8ECDE2625DBD}"/>
              </a:ext>
            </a:extLst>
          </p:cNvPr>
          <p:cNvSpPr/>
          <p:nvPr/>
        </p:nvSpPr>
        <p:spPr>
          <a:xfrm>
            <a:off x="5275019" y="348453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A90337C-0125-46CD-833A-5D3A19C06313}"/>
              </a:ext>
            </a:extLst>
          </p:cNvPr>
          <p:cNvSpPr/>
          <p:nvPr/>
        </p:nvSpPr>
        <p:spPr>
          <a:xfrm>
            <a:off x="10306301" y="424507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4A5CA9B-AD8C-47E4-B557-BC3FC80CD5CC}"/>
              </a:ext>
            </a:extLst>
          </p:cNvPr>
          <p:cNvSpPr/>
          <p:nvPr/>
        </p:nvSpPr>
        <p:spPr>
          <a:xfrm>
            <a:off x="327276" y="5995838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1CD0F46-22FC-4E6A-BFFB-A8179B41081A}"/>
              </a:ext>
            </a:extLst>
          </p:cNvPr>
          <p:cNvSpPr/>
          <p:nvPr/>
        </p:nvSpPr>
        <p:spPr>
          <a:xfrm>
            <a:off x="11688632" y="2642929"/>
            <a:ext cx="683580" cy="6835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23AC53A-268D-4F8C-BEE9-05BEB959376B}"/>
              </a:ext>
            </a:extLst>
          </p:cNvPr>
          <p:cNvSpPr/>
          <p:nvPr/>
        </p:nvSpPr>
        <p:spPr>
          <a:xfrm>
            <a:off x="-545809" y="-335127"/>
            <a:ext cx="683580" cy="6835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AE007DC-07D2-4934-BC3C-4466F553F48D}"/>
              </a:ext>
            </a:extLst>
          </p:cNvPr>
          <p:cNvSpPr/>
          <p:nvPr/>
        </p:nvSpPr>
        <p:spPr>
          <a:xfrm>
            <a:off x="5458061" y="6616963"/>
            <a:ext cx="766286" cy="766286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A8450229-24FF-459D-B7F0-8EE6B7405472}"/>
              </a:ext>
            </a:extLst>
          </p:cNvPr>
          <p:cNvSpPr txBox="1">
            <a:spLocks/>
          </p:cNvSpPr>
          <p:nvPr/>
        </p:nvSpPr>
        <p:spPr>
          <a:xfrm>
            <a:off x="2496324" y="2577681"/>
            <a:ext cx="7701023" cy="6835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українська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мова</a:t>
            </a:r>
            <a:r>
              <a:rPr lang="ru-RU" sz="2400" b="1" dirty="0">
                <a:latin typeface="Century Gothic" panose="020B0502020202020204" pitchFamily="34" charset="0"/>
              </a:rPr>
              <a:t> та </a:t>
            </a:r>
            <a:r>
              <a:rPr lang="ru-RU" sz="2400" b="1" dirty="0" err="1">
                <a:latin typeface="Century Gothic" panose="020B0502020202020204" pitchFamily="34" charset="0"/>
              </a:rPr>
              <a:t>література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88F8A53-839B-45FA-9109-75FAF9D36036}"/>
              </a:ext>
            </a:extLst>
          </p:cNvPr>
          <p:cNvSpPr txBox="1">
            <a:spLocks/>
          </p:cNvSpPr>
          <p:nvPr/>
        </p:nvSpPr>
        <p:spPr>
          <a:xfrm>
            <a:off x="2496324" y="3479344"/>
            <a:ext cx="7701023" cy="6835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іноземна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мова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703F70DD-6B40-4684-AC25-1F5C0F78C3FB}"/>
              </a:ext>
            </a:extLst>
          </p:cNvPr>
          <p:cNvSpPr txBox="1">
            <a:spLocks/>
          </p:cNvSpPr>
          <p:nvPr/>
        </p:nvSpPr>
        <p:spPr>
          <a:xfrm>
            <a:off x="2496324" y="4381007"/>
            <a:ext cx="7701023" cy="897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історія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України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або</a:t>
            </a:r>
            <a:r>
              <a:rPr lang="ru-RU" sz="2400" b="1" dirty="0">
                <a:latin typeface="Century Gothic" panose="020B0502020202020204" pitchFamily="34" charset="0"/>
              </a:rPr>
              <a:t> математика, </a:t>
            </a:r>
            <a:r>
              <a:rPr lang="ru-RU" sz="2400" b="1" dirty="0" err="1">
                <a:latin typeface="Century Gothic" panose="020B0502020202020204" pitchFamily="34" charset="0"/>
              </a:rPr>
              <a:t>або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біологія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або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географія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або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фізика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або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хімія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63976533-1FD5-4C95-B540-6C31CCF3A07D}"/>
              </a:ext>
            </a:extLst>
          </p:cNvPr>
          <p:cNvGrpSpPr/>
          <p:nvPr/>
        </p:nvGrpSpPr>
        <p:grpSpPr>
          <a:xfrm>
            <a:off x="1430185" y="2535614"/>
            <a:ext cx="683580" cy="721720"/>
            <a:chOff x="1376093" y="2539541"/>
            <a:chExt cx="683580" cy="72172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2CE2BB3F-9784-471A-B2D6-E6A55C74DBCD}"/>
                </a:ext>
              </a:extLst>
            </p:cNvPr>
            <p:cNvSpPr/>
            <p:nvPr/>
          </p:nvSpPr>
          <p:spPr>
            <a:xfrm>
              <a:off x="1376093" y="2539541"/>
              <a:ext cx="683580" cy="683580"/>
            </a:xfrm>
            <a:prstGeom prst="ellipse">
              <a:avLst/>
            </a:prstGeom>
            <a:solidFill>
              <a:srgbClr val="002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дзаголовок 2">
              <a:extLst>
                <a:ext uri="{FF2B5EF4-FFF2-40B4-BE49-F238E27FC236}">
                  <a16:creationId xmlns:a16="http://schemas.microsoft.com/office/drawing/2014/main" id="{516078C4-A7C4-4A95-87F0-756B8CA72DF1}"/>
                </a:ext>
              </a:extLst>
            </p:cNvPr>
            <p:cNvSpPr txBox="1">
              <a:spLocks/>
            </p:cNvSpPr>
            <p:nvPr/>
          </p:nvSpPr>
          <p:spPr>
            <a:xfrm>
              <a:off x="1502646" y="2585587"/>
              <a:ext cx="557027" cy="6756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4000" b="1" dirty="0">
                  <a:solidFill>
                    <a:srgbClr val="FFC000"/>
                  </a:solidFill>
                </a:rPr>
                <a:t>1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9F3F395D-0BDD-4011-B019-C58AE03CA330}"/>
              </a:ext>
            </a:extLst>
          </p:cNvPr>
          <p:cNvGrpSpPr/>
          <p:nvPr/>
        </p:nvGrpSpPr>
        <p:grpSpPr>
          <a:xfrm>
            <a:off x="1412258" y="3463669"/>
            <a:ext cx="683580" cy="721720"/>
            <a:chOff x="1376093" y="2539541"/>
            <a:chExt cx="683580" cy="721720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D8722D98-4C01-441B-A4C3-EA7D5AD897CF}"/>
                </a:ext>
              </a:extLst>
            </p:cNvPr>
            <p:cNvSpPr/>
            <p:nvPr/>
          </p:nvSpPr>
          <p:spPr>
            <a:xfrm>
              <a:off x="1376093" y="2539541"/>
              <a:ext cx="683580" cy="683580"/>
            </a:xfrm>
            <a:prstGeom prst="ellipse">
              <a:avLst/>
            </a:prstGeom>
            <a:solidFill>
              <a:srgbClr val="002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одзаголовок 2">
              <a:extLst>
                <a:ext uri="{FF2B5EF4-FFF2-40B4-BE49-F238E27FC236}">
                  <a16:creationId xmlns:a16="http://schemas.microsoft.com/office/drawing/2014/main" id="{6CBAC25D-9DBD-4400-BA83-76BCAAB67D79}"/>
                </a:ext>
              </a:extLst>
            </p:cNvPr>
            <p:cNvSpPr txBox="1">
              <a:spLocks/>
            </p:cNvSpPr>
            <p:nvPr/>
          </p:nvSpPr>
          <p:spPr>
            <a:xfrm>
              <a:off x="1502646" y="2585587"/>
              <a:ext cx="557027" cy="6756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solidFill>
                    <a:srgbClr val="FFC000"/>
                  </a:solidFill>
                </a:rPr>
                <a:t>2</a:t>
              </a:r>
              <a:endParaRPr lang="ru-RU" sz="40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D447C991-1A28-40EF-808B-5613A7B3430D}"/>
              </a:ext>
            </a:extLst>
          </p:cNvPr>
          <p:cNvGrpSpPr/>
          <p:nvPr/>
        </p:nvGrpSpPr>
        <p:grpSpPr>
          <a:xfrm>
            <a:off x="1430185" y="4394229"/>
            <a:ext cx="683580" cy="721720"/>
            <a:chOff x="1376093" y="2539541"/>
            <a:chExt cx="683580" cy="721720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0F71E194-C6B0-463A-8E17-4176FD616CC7}"/>
                </a:ext>
              </a:extLst>
            </p:cNvPr>
            <p:cNvSpPr/>
            <p:nvPr/>
          </p:nvSpPr>
          <p:spPr>
            <a:xfrm>
              <a:off x="1376093" y="2539541"/>
              <a:ext cx="683580" cy="683580"/>
            </a:xfrm>
            <a:prstGeom prst="ellipse">
              <a:avLst/>
            </a:prstGeom>
            <a:solidFill>
              <a:srgbClr val="002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одзаголовок 2">
              <a:extLst>
                <a:ext uri="{FF2B5EF4-FFF2-40B4-BE49-F238E27FC236}">
                  <a16:creationId xmlns:a16="http://schemas.microsoft.com/office/drawing/2014/main" id="{CF592C52-FAFB-4A53-868E-DB189024CA80}"/>
                </a:ext>
              </a:extLst>
            </p:cNvPr>
            <p:cNvSpPr txBox="1">
              <a:spLocks/>
            </p:cNvSpPr>
            <p:nvPr/>
          </p:nvSpPr>
          <p:spPr>
            <a:xfrm>
              <a:off x="1502646" y="2585587"/>
              <a:ext cx="557027" cy="67567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4000" b="1" dirty="0">
                  <a:solidFill>
                    <a:srgbClr val="FFC000"/>
                  </a:solidFill>
                </a:rPr>
                <a:t>3</a:t>
              </a:r>
              <a:endParaRPr lang="ru-RU" sz="4000" b="1" dirty="0">
                <a:solidFill>
                  <a:srgbClr val="FFC000"/>
                </a:solidFill>
              </a:endParaRPr>
            </a:p>
          </p:txBody>
        </p:sp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DEF82F23-9D8B-4791-B2D5-0E14BD45D704}"/>
              </a:ext>
            </a:extLst>
          </p:cNvPr>
          <p:cNvSpPr/>
          <p:nvPr/>
        </p:nvSpPr>
        <p:spPr>
          <a:xfrm>
            <a:off x="8686638" y="1848081"/>
            <a:ext cx="2603732" cy="2603724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tile tx="368300" ty="0" sx="35000" sy="3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33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18DDE6-116B-4359-950C-21F68EB60600}"/>
              </a:ext>
            </a:extLst>
          </p:cNvPr>
          <p:cNvSpPr/>
          <p:nvPr/>
        </p:nvSpPr>
        <p:spPr>
          <a:xfrm>
            <a:off x="0" y="1897481"/>
            <a:ext cx="12221875" cy="2332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967BB15-70BF-40BB-B98E-E45ECCCB1F34}"/>
              </a:ext>
            </a:extLst>
          </p:cNvPr>
          <p:cNvSpPr txBox="1">
            <a:spLocks/>
          </p:cNvSpPr>
          <p:nvPr/>
        </p:nvSpPr>
        <p:spPr>
          <a:xfrm>
            <a:off x="483626" y="725123"/>
            <a:ext cx="9894814" cy="8894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 err="1">
                <a:latin typeface="Century Gothic" panose="020B0502020202020204" pitchFamily="34" charset="0"/>
              </a:rPr>
              <a:t>Особливості</a:t>
            </a:r>
            <a:r>
              <a:rPr lang="ru-RU" sz="4000" b="1" dirty="0"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atin typeface="Century Gothic" panose="020B0502020202020204" pitchFamily="34" charset="0"/>
              </a:rPr>
              <a:t>навчального</a:t>
            </a:r>
            <a:r>
              <a:rPr lang="ru-RU" sz="4000" b="1" dirty="0">
                <a:latin typeface="Century Gothic" panose="020B0502020202020204" pitchFamily="34" charset="0"/>
              </a:rPr>
              <a:t> </a:t>
            </a:r>
            <a:r>
              <a:rPr lang="ru-RU" sz="4000" b="1" dirty="0" err="1">
                <a:latin typeface="Century Gothic" panose="020B0502020202020204" pitchFamily="34" charset="0"/>
              </a:rPr>
              <a:t>процесу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8BC3040-793A-4ACD-8661-F5D16BC9D839}"/>
              </a:ext>
            </a:extLst>
          </p:cNvPr>
          <p:cNvSpPr/>
          <p:nvPr/>
        </p:nvSpPr>
        <p:spPr>
          <a:xfrm>
            <a:off x="5585622" y="167920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847C481-F223-49D8-99E1-62A4409D5300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C6540CF-4B99-4E7F-8571-0464E76951E8}"/>
              </a:ext>
            </a:extLst>
          </p:cNvPr>
          <p:cNvSpPr/>
          <p:nvPr/>
        </p:nvSpPr>
        <p:spPr>
          <a:xfrm>
            <a:off x="11553276" y="6208449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610F705-807F-48BC-8C18-95F33FA83D04}"/>
              </a:ext>
            </a:extLst>
          </p:cNvPr>
          <p:cNvSpPr/>
          <p:nvPr/>
        </p:nvSpPr>
        <p:spPr>
          <a:xfrm>
            <a:off x="-450375" y="216654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FF0A995-43B7-4BAF-875F-C7A95D7104C9}"/>
              </a:ext>
            </a:extLst>
          </p:cNvPr>
          <p:cNvSpPr/>
          <p:nvPr/>
        </p:nvSpPr>
        <p:spPr>
          <a:xfrm>
            <a:off x="1084547" y="12387045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F15E79D-9C28-4869-814C-571B0C55ACC0}"/>
              </a:ext>
            </a:extLst>
          </p:cNvPr>
          <p:cNvSpPr/>
          <p:nvPr/>
        </p:nvSpPr>
        <p:spPr>
          <a:xfrm>
            <a:off x="3882724" y="1436992"/>
            <a:ext cx="2894770" cy="2829700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CE2AB596-C8C7-4373-A0F5-CDED512302CE}"/>
              </a:ext>
            </a:extLst>
          </p:cNvPr>
          <p:cNvSpPr/>
          <p:nvPr/>
        </p:nvSpPr>
        <p:spPr>
          <a:xfrm>
            <a:off x="9152923" y="1643200"/>
            <a:ext cx="2894770" cy="2829700"/>
          </a:xfrm>
          <a:prstGeom prst="ellipse">
            <a:avLst/>
          </a:prstGeom>
          <a:blipFill dpi="0" rotWithShape="1">
            <a:blip r:embed="rId3"/>
            <a:srcRect/>
            <a:tile tx="1022350" ty="-69850" sx="60000" sy="6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AC29F6E6-4BB2-4749-8D18-94158165B83B}"/>
              </a:ext>
            </a:extLst>
          </p:cNvPr>
          <p:cNvSpPr/>
          <p:nvPr/>
        </p:nvSpPr>
        <p:spPr>
          <a:xfrm>
            <a:off x="224459" y="3405177"/>
            <a:ext cx="2867734" cy="2803272"/>
          </a:xfrm>
          <a:prstGeom prst="ellipse">
            <a:avLst/>
          </a:prstGeom>
          <a:blipFill dpi="0" rotWithShape="1">
            <a:blip r:embed="rId4"/>
            <a:srcRect/>
            <a:tile tx="0" ty="-1714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одзаголовок 2">
            <a:extLst>
              <a:ext uri="{FF2B5EF4-FFF2-40B4-BE49-F238E27FC236}">
                <a16:creationId xmlns:a16="http://schemas.microsoft.com/office/drawing/2014/main" id="{E5EA5984-0CF9-413D-B6D2-82F111635D6E}"/>
              </a:ext>
            </a:extLst>
          </p:cNvPr>
          <p:cNvSpPr txBox="1">
            <a:spLocks/>
          </p:cNvSpPr>
          <p:nvPr/>
        </p:nvSpPr>
        <p:spPr>
          <a:xfrm>
            <a:off x="4066631" y="4646203"/>
            <a:ext cx="2894770" cy="13961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err="1">
                <a:latin typeface="Century Gothic" panose="020B0502020202020204" pitchFamily="34" charset="0"/>
              </a:rPr>
              <a:t>наукові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uk-UA" sz="2000" b="1" dirty="0">
                <a:latin typeface="Century Gothic" panose="020B0502020202020204" pitchFamily="34" charset="0"/>
              </a:rPr>
              <a:t>дослідження</a:t>
            </a:r>
            <a:r>
              <a:rPr lang="ru-RU" sz="2000" b="1" dirty="0">
                <a:latin typeface="Century Gothic" panose="020B0502020202020204" pitchFamily="34" charset="0"/>
              </a:rPr>
              <a:t> у </a:t>
            </a:r>
            <a:r>
              <a:rPr lang="ru-RU" sz="2000" b="1" dirty="0" err="1">
                <a:latin typeface="Century Gothic" panose="020B0502020202020204" pitchFamily="34" charset="0"/>
              </a:rPr>
              <a:t>сфері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 err="1">
                <a:latin typeface="Century Gothic" panose="020B0502020202020204" pitchFamily="34" charset="0"/>
              </a:rPr>
              <a:t>філології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Century Gothic" panose="020B0502020202020204" pitchFamily="34" charset="0"/>
              </a:rPr>
              <a:t>та перекладу</a:t>
            </a:r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D40E0DEE-7EDA-430C-A1D2-A885D4A96BF2}"/>
              </a:ext>
            </a:extLst>
          </p:cNvPr>
          <p:cNvSpPr txBox="1">
            <a:spLocks/>
          </p:cNvSpPr>
          <p:nvPr/>
        </p:nvSpPr>
        <p:spPr>
          <a:xfrm>
            <a:off x="9730337" y="4572543"/>
            <a:ext cx="2237204" cy="13961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err="1">
                <a:latin typeface="Century Gothic" panose="020B0502020202020204" pitchFamily="34" charset="0"/>
              </a:rPr>
              <a:t>наукове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>
                <a:latin typeface="Century Gothic" panose="020B0502020202020204" pitchFamily="34" charset="0"/>
              </a:rPr>
              <a:t>та </a:t>
            </a:r>
            <a:r>
              <a:rPr lang="ru-RU" sz="2000" b="1" dirty="0" err="1">
                <a:latin typeface="Century Gothic" panose="020B0502020202020204" pitchFamily="34" charset="0"/>
              </a:rPr>
              <a:t>професійне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 err="1">
                <a:latin typeface="Century Gothic" panose="020B0502020202020204" pitchFamily="34" charset="0"/>
              </a:rPr>
              <a:t>зростання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6" name="Подзаголовок 2">
            <a:extLst>
              <a:ext uri="{FF2B5EF4-FFF2-40B4-BE49-F238E27FC236}">
                <a16:creationId xmlns:a16="http://schemas.microsoft.com/office/drawing/2014/main" id="{B5E44E99-C796-4262-ABA3-A1B0ADD1772C}"/>
              </a:ext>
            </a:extLst>
          </p:cNvPr>
          <p:cNvSpPr txBox="1">
            <a:spLocks/>
          </p:cNvSpPr>
          <p:nvPr/>
        </p:nvSpPr>
        <p:spPr>
          <a:xfrm>
            <a:off x="6961402" y="2171899"/>
            <a:ext cx="2191521" cy="67994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err="1">
                <a:latin typeface="Century Gothic" panose="020B0502020202020204" pitchFamily="34" charset="0"/>
              </a:rPr>
              <a:t>студенто-центрованість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3A663F0F-FBC6-4AB2-A0F9-EE856DA93EC0}"/>
              </a:ext>
            </a:extLst>
          </p:cNvPr>
          <p:cNvSpPr txBox="1">
            <a:spLocks/>
          </p:cNvSpPr>
          <p:nvPr/>
        </p:nvSpPr>
        <p:spPr>
          <a:xfrm>
            <a:off x="727309" y="1938841"/>
            <a:ext cx="2027464" cy="1396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err="1">
                <a:latin typeface="Century Gothic" panose="020B0502020202020204" pitchFamily="34" charset="0"/>
              </a:rPr>
              <a:t>формування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 err="1">
                <a:latin typeface="Century Gothic" panose="020B0502020202020204" pitchFamily="34" charset="0"/>
              </a:rPr>
              <a:t>інфомедійно</a:t>
            </a:r>
            <a:r>
              <a:rPr lang="ru-RU" sz="2000" b="1" dirty="0">
                <a:latin typeface="Century Gothic" panose="020B0502020202020204" pitchFamily="34" charset="0"/>
              </a:rPr>
              <a:t> грамотного </a:t>
            </a:r>
            <a:r>
              <a:rPr lang="ru-RU" sz="2000" b="1" dirty="0" err="1">
                <a:latin typeface="Century Gothic" panose="020B0502020202020204" pitchFamily="34" charset="0"/>
              </a:rPr>
              <a:t>фахівця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BDD6549-8EA8-4ED5-A4F3-2EEBCC50F7A6}"/>
              </a:ext>
            </a:extLst>
          </p:cNvPr>
          <p:cNvSpPr/>
          <p:nvPr/>
        </p:nvSpPr>
        <p:spPr>
          <a:xfrm>
            <a:off x="11709662" y="1222567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998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418DDE6-116B-4359-950C-21F68EB60600}"/>
              </a:ext>
            </a:extLst>
          </p:cNvPr>
          <p:cNvSpPr/>
          <p:nvPr/>
        </p:nvSpPr>
        <p:spPr>
          <a:xfrm>
            <a:off x="0" y="1897481"/>
            <a:ext cx="12221875" cy="2332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7967BB15-70BF-40BB-B98E-E45ECCCB1F34}"/>
              </a:ext>
            </a:extLst>
          </p:cNvPr>
          <p:cNvSpPr txBox="1">
            <a:spLocks/>
          </p:cNvSpPr>
          <p:nvPr/>
        </p:nvSpPr>
        <p:spPr>
          <a:xfrm>
            <a:off x="483626" y="725123"/>
            <a:ext cx="4591294" cy="8894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latin typeface="Century Gothic" panose="020B0502020202020204" pitchFamily="34" charset="0"/>
              </a:rPr>
              <a:t>Ми </a:t>
            </a:r>
            <a:r>
              <a:rPr lang="ru-RU" sz="4000" b="1" dirty="0" err="1">
                <a:latin typeface="Century Gothic" panose="020B0502020202020204" pitchFamily="34" charset="0"/>
              </a:rPr>
              <a:t>пропонуємо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68BC3040-793A-4ACD-8661-F5D16BC9D839}"/>
              </a:ext>
            </a:extLst>
          </p:cNvPr>
          <p:cNvSpPr/>
          <p:nvPr/>
        </p:nvSpPr>
        <p:spPr>
          <a:xfrm>
            <a:off x="5585622" y="167920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1847C481-F223-49D8-99E1-62A4409D5300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7C6540CF-4B99-4E7F-8571-0464E76951E8}"/>
              </a:ext>
            </a:extLst>
          </p:cNvPr>
          <p:cNvSpPr/>
          <p:nvPr/>
        </p:nvSpPr>
        <p:spPr>
          <a:xfrm>
            <a:off x="11553276" y="6208449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610F705-807F-48BC-8C18-95F33FA83D04}"/>
              </a:ext>
            </a:extLst>
          </p:cNvPr>
          <p:cNvSpPr/>
          <p:nvPr/>
        </p:nvSpPr>
        <p:spPr>
          <a:xfrm>
            <a:off x="-450375" y="216654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EFF0A995-43B7-4BAF-875F-C7A95D7104C9}"/>
              </a:ext>
            </a:extLst>
          </p:cNvPr>
          <p:cNvSpPr/>
          <p:nvPr/>
        </p:nvSpPr>
        <p:spPr>
          <a:xfrm>
            <a:off x="1084547" y="12387045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дзаголовок 2">
            <a:extLst>
              <a:ext uri="{FF2B5EF4-FFF2-40B4-BE49-F238E27FC236}">
                <a16:creationId xmlns:a16="http://schemas.microsoft.com/office/drawing/2014/main" id="{D40E0DEE-7EDA-430C-A1D2-A885D4A96BF2}"/>
              </a:ext>
            </a:extLst>
          </p:cNvPr>
          <p:cNvSpPr txBox="1">
            <a:spLocks/>
          </p:cNvSpPr>
          <p:nvPr/>
        </p:nvSpPr>
        <p:spPr>
          <a:xfrm>
            <a:off x="5984112" y="4941243"/>
            <a:ext cx="5769407" cy="1396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проходження</a:t>
            </a:r>
            <a:r>
              <a:rPr lang="ru-RU" sz="2400" b="1" dirty="0">
                <a:latin typeface="Century Gothic" panose="020B0502020202020204" pitchFamily="34" charset="0"/>
              </a:rPr>
              <a:t> практик та участь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у </a:t>
            </a:r>
            <a:r>
              <a:rPr lang="ru-RU" sz="2400" b="1" dirty="0" err="1">
                <a:latin typeface="Century Gothic" panose="020B0502020202020204" pitchFamily="34" charset="0"/>
              </a:rPr>
              <a:t>міжнародних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освітніх</a:t>
            </a:r>
            <a:r>
              <a:rPr lang="ru-RU" sz="2400" b="1" dirty="0">
                <a:latin typeface="Century Gothic" panose="020B0502020202020204" pitchFamily="34" charset="0"/>
              </a:rPr>
              <a:t> і </a:t>
            </a:r>
            <a:r>
              <a:rPr lang="ru-RU" sz="2400" b="1" dirty="0" err="1">
                <a:latin typeface="Century Gothic" panose="020B0502020202020204" pitchFamily="34" charset="0"/>
              </a:rPr>
              <a:t>наукових</a:t>
            </a:r>
            <a:r>
              <a:rPr lang="ru-RU" sz="2400" b="1" dirty="0">
                <a:latin typeface="Century Gothic" panose="020B0502020202020204" pitchFamily="34" charset="0"/>
              </a:rPr>
              <a:t> заходах за кордоном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(</a:t>
            </a:r>
            <a:r>
              <a:rPr lang="ru-RU" sz="2400" b="1" dirty="0" err="1">
                <a:latin typeface="Century Gothic" panose="020B0502020202020204" pitchFamily="34" charset="0"/>
              </a:rPr>
              <a:t>Туреччина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Польща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Болгарія</a:t>
            </a:r>
            <a:r>
              <a:rPr lang="ru-RU" sz="2400" b="1" dirty="0">
                <a:latin typeface="Century Gothic" panose="020B0502020202020204" pitchFamily="34" charset="0"/>
              </a:rPr>
              <a:t>);</a:t>
            </a:r>
          </a:p>
        </p:txBody>
      </p:sp>
      <p:sp>
        <p:nvSpPr>
          <p:cNvPr id="27" name="Подзаголовок 2">
            <a:extLst>
              <a:ext uri="{FF2B5EF4-FFF2-40B4-BE49-F238E27FC236}">
                <a16:creationId xmlns:a16="http://schemas.microsoft.com/office/drawing/2014/main" id="{3A663F0F-FBC6-4AB2-A0F9-EE856DA93EC0}"/>
              </a:ext>
            </a:extLst>
          </p:cNvPr>
          <p:cNvSpPr txBox="1">
            <a:spLocks/>
          </p:cNvSpPr>
          <p:nvPr/>
        </p:nvSpPr>
        <p:spPr>
          <a:xfrm>
            <a:off x="483626" y="4941243"/>
            <a:ext cx="4393174" cy="119809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академічну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мобільність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entury Gothic" panose="020B0502020202020204" pitchFamily="34" charset="0"/>
              </a:rPr>
              <a:t>за </a:t>
            </a:r>
            <a:r>
              <a:rPr lang="ru-RU" sz="2400" b="1" dirty="0" err="1">
                <a:latin typeface="Century Gothic" panose="020B0502020202020204" pitchFamily="34" charset="0"/>
              </a:rPr>
              <a:t>програмами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Erasmus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Mundus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Подвійний</a:t>
            </a:r>
            <a:r>
              <a:rPr lang="ru-RU" sz="2400" b="1" dirty="0">
                <a:latin typeface="Century Gothic" panose="020B0502020202020204" pitchFamily="34" charset="0"/>
              </a:rPr>
              <a:t> диплом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BDD6549-8EA8-4ED5-A4F3-2EEBCC50F7A6}"/>
              </a:ext>
            </a:extLst>
          </p:cNvPr>
          <p:cNvSpPr/>
          <p:nvPr/>
        </p:nvSpPr>
        <p:spPr>
          <a:xfrm>
            <a:off x="11709662" y="1222567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">
            <a:extLst>
              <a:ext uri="{FF2B5EF4-FFF2-40B4-BE49-F238E27FC236}">
                <a16:creationId xmlns:a16="http://schemas.microsoft.com/office/drawing/2014/main" id="{FCAD466E-A188-43D0-93DB-039E0863DD9B}"/>
              </a:ext>
            </a:extLst>
          </p:cNvPr>
          <p:cNvSpPr/>
          <p:nvPr/>
        </p:nvSpPr>
        <p:spPr>
          <a:xfrm>
            <a:off x="6467982" y="1222567"/>
            <a:ext cx="5041436" cy="3728218"/>
          </a:xfrm>
          <a:custGeom>
            <a:avLst/>
            <a:gdLst>
              <a:gd name="connsiteX0" fmla="*/ 0 w 4363655"/>
              <a:gd name="connsiteY0" fmla="*/ 2181828 h 4363655"/>
              <a:gd name="connsiteX1" fmla="*/ 2181828 w 4363655"/>
              <a:gd name="connsiteY1" fmla="*/ 0 h 4363655"/>
              <a:gd name="connsiteX2" fmla="*/ 4363656 w 4363655"/>
              <a:gd name="connsiteY2" fmla="*/ 2181828 h 4363655"/>
              <a:gd name="connsiteX3" fmla="*/ 2181828 w 4363655"/>
              <a:gd name="connsiteY3" fmla="*/ 4363656 h 4363655"/>
              <a:gd name="connsiteX4" fmla="*/ 0 w 4363655"/>
              <a:gd name="connsiteY4" fmla="*/ 2181828 h 4363655"/>
              <a:gd name="connsiteX0" fmla="*/ 115398 w 4479054"/>
              <a:gd name="connsiteY0" fmla="*/ 1985058 h 4166886"/>
              <a:gd name="connsiteX1" fmla="*/ 1058735 w 4479054"/>
              <a:gd name="connsiteY1" fmla="*/ 0 h 4166886"/>
              <a:gd name="connsiteX2" fmla="*/ 4479054 w 4479054"/>
              <a:gd name="connsiteY2" fmla="*/ 1985058 h 4166886"/>
              <a:gd name="connsiteX3" fmla="*/ 2297226 w 4479054"/>
              <a:gd name="connsiteY3" fmla="*/ 4166886 h 4166886"/>
              <a:gd name="connsiteX4" fmla="*/ 115398 w 4479054"/>
              <a:gd name="connsiteY4" fmla="*/ 1985058 h 4166886"/>
              <a:gd name="connsiteX0" fmla="*/ 97434 w 4461090"/>
              <a:gd name="connsiteY0" fmla="*/ 1985058 h 4953965"/>
              <a:gd name="connsiteX1" fmla="*/ 1040771 w 4461090"/>
              <a:gd name="connsiteY1" fmla="*/ 0 h 4953965"/>
              <a:gd name="connsiteX2" fmla="*/ 4461090 w 4461090"/>
              <a:gd name="connsiteY2" fmla="*/ 1985058 h 4953965"/>
              <a:gd name="connsiteX3" fmla="*/ 2036193 w 4461090"/>
              <a:gd name="connsiteY3" fmla="*/ 4953965 h 4953965"/>
              <a:gd name="connsiteX4" fmla="*/ 97434 w 4461090"/>
              <a:gd name="connsiteY4" fmla="*/ 1985058 h 4953965"/>
              <a:gd name="connsiteX0" fmla="*/ 44292 w 4917234"/>
              <a:gd name="connsiteY0" fmla="*/ 1985195 h 4954148"/>
              <a:gd name="connsiteX1" fmla="*/ 987629 w 4917234"/>
              <a:gd name="connsiteY1" fmla="*/ 137 h 4954148"/>
              <a:gd name="connsiteX2" fmla="*/ 4917234 w 4917234"/>
              <a:gd name="connsiteY2" fmla="*/ 1915747 h 4954148"/>
              <a:gd name="connsiteX3" fmla="*/ 1983051 w 4917234"/>
              <a:gd name="connsiteY3" fmla="*/ 4954102 h 4954148"/>
              <a:gd name="connsiteX4" fmla="*/ 44292 w 4917234"/>
              <a:gd name="connsiteY4" fmla="*/ 1985195 h 4954148"/>
              <a:gd name="connsiteX0" fmla="*/ 17999 w 5747468"/>
              <a:gd name="connsiteY0" fmla="*/ 2608999 h 4970067"/>
              <a:gd name="connsiteX1" fmla="*/ 1817863 w 5747468"/>
              <a:gd name="connsiteY1" fmla="*/ 10483 h 4970067"/>
              <a:gd name="connsiteX2" fmla="*/ 5747468 w 5747468"/>
              <a:gd name="connsiteY2" fmla="*/ 1926093 h 4970067"/>
              <a:gd name="connsiteX3" fmla="*/ 2813285 w 5747468"/>
              <a:gd name="connsiteY3" fmla="*/ 4964448 h 4970067"/>
              <a:gd name="connsiteX4" fmla="*/ 17999 w 5747468"/>
              <a:gd name="connsiteY4" fmla="*/ 2608999 h 4970067"/>
              <a:gd name="connsiteX0" fmla="*/ 128 w 5729597"/>
              <a:gd name="connsiteY0" fmla="*/ 1665756 h 4026328"/>
              <a:gd name="connsiteX1" fmla="*/ 2691243 w 5729597"/>
              <a:gd name="connsiteY1" fmla="*/ 85813 h 4026328"/>
              <a:gd name="connsiteX2" fmla="*/ 5729597 w 5729597"/>
              <a:gd name="connsiteY2" fmla="*/ 982850 h 4026328"/>
              <a:gd name="connsiteX3" fmla="*/ 2795414 w 5729597"/>
              <a:gd name="connsiteY3" fmla="*/ 4021205 h 4026328"/>
              <a:gd name="connsiteX4" fmla="*/ 128 w 5729597"/>
              <a:gd name="connsiteY4" fmla="*/ 1665756 h 4026328"/>
              <a:gd name="connsiteX0" fmla="*/ 0 w 5787877"/>
              <a:gd name="connsiteY0" fmla="*/ 813651 h 3174223"/>
              <a:gd name="connsiteX1" fmla="*/ 5729469 w 5787877"/>
              <a:gd name="connsiteY1" fmla="*/ 130745 h 3174223"/>
              <a:gd name="connsiteX2" fmla="*/ 2795286 w 5787877"/>
              <a:gd name="connsiteY2" fmla="*/ 3169100 h 3174223"/>
              <a:gd name="connsiteX3" fmla="*/ 0 w 5787877"/>
              <a:gd name="connsiteY3" fmla="*/ 813651 h 3174223"/>
              <a:gd name="connsiteX0" fmla="*/ 36331 w 5032454"/>
              <a:gd name="connsiteY0" fmla="*/ 1446317 h 3820037"/>
              <a:gd name="connsiteX1" fmla="*/ 4955572 w 5032454"/>
              <a:gd name="connsiteY1" fmla="*/ 80505 h 3820037"/>
              <a:gd name="connsiteX2" fmla="*/ 2831617 w 5032454"/>
              <a:gd name="connsiteY2" fmla="*/ 3801766 h 3820037"/>
              <a:gd name="connsiteX3" fmla="*/ 36331 w 5032454"/>
              <a:gd name="connsiteY3" fmla="*/ 1446317 h 3820037"/>
              <a:gd name="connsiteX0" fmla="*/ 36331 w 5269311"/>
              <a:gd name="connsiteY0" fmla="*/ 1446317 h 3820037"/>
              <a:gd name="connsiteX1" fmla="*/ 4955572 w 5269311"/>
              <a:gd name="connsiteY1" fmla="*/ 80505 h 3820037"/>
              <a:gd name="connsiteX2" fmla="*/ 2831617 w 5269311"/>
              <a:gd name="connsiteY2" fmla="*/ 3801766 h 3820037"/>
              <a:gd name="connsiteX3" fmla="*/ 36331 w 5269311"/>
              <a:gd name="connsiteY3" fmla="*/ 1446317 h 3820037"/>
              <a:gd name="connsiteX0" fmla="*/ 36331 w 5269311"/>
              <a:gd name="connsiteY0" fmla="*/ 1731366 h 4105086"/>
              <a:gd name="connsiteX1" fmla="*/ 4955572 w 5269311"/>
              <a:gd name="connsiteY1" fmla="*/ 365554 h 4105086"/>
              <a:gd name="connsiteX2" fmla="*/ 2831617 w 5269311"/>
              <a:gd name="connsiteY2" fmla="*/ 4086815 h 4105086"/>
              <a:gd name="connsiteX3" fmla="*/ 36331 w 5269311"/>
              <a:gd name="connsiteY3" fmla="*/ 1731366 h 4105086"/>
              <a:gd name="connsiteX0" fmla="*/ 103665 w 5336645"/>
              <a:gd name="connsiteY0" fmla="*/ 1811513 h 4191747"/>
              <a:gd name="connsiteX1" fmla="*/ 5022906 w 5336645"/>
              <a:gd name="connsiteY1" fmla="*/ 445701 h 4191747"/>
              <a:gd name="connsiteX2" fmla="*/ 2898951 w 5336645"/>
              <a:gd name="connsiteY2" fmla="*/ 4166962 h 4191747"/>
              <a:gd name="connsiteX3" fmla="*/ 103665 w 5336645"/>
              <a:gd name="connsiteY3" fmla="*/ 1811513 h 4191747"/>
              <a:gd name="connsiteX0" fmla="*/ 91742 w 5817869"/>
              <a:gd name="connsiteY0" fmla="*/ 2102853 h 4156878"/>
              <a:gd name="connsiteX1" fmla="*/ 5497119 w 5817869"/>
              <a:gd name="connsiteY1" fmla="*/ 389801 h 4156878"/>
              <a:gd name="connsiteX2" fmla="*/ 3373164 w 5817869"/>
              <a:gd name="connsiteY2" fmla="*/ 4111062 h 4156878"/>
              <a:gd name="connsiteX3" fmla="*/ 91742 w 5817869"/>
              <a:gd name="connsiteY3" fmla="*/ 2102853 h 4156878"/>
              <a:gd name="connsiteX0" fmla="*/ 10005 w 4886500"/>
              <a:gd name="connsiteY0" fmla="*/ 2834198 h 4911451"/>
              <a:gd name="connsiteX1" fmla="*/ 4466258 w 4886500"/>
              <a:gd name="connsiteY1" fmla="*/ 264620 h 4911451"/>
              <a:gd name="connsiteX2" fmla="*/ 3291427 w 4886500"/>
              <a:gd name="connsiteY2" fmla="*/ 4842407 h 4911451"/>
              <a:gd name="connsiteX3" fmla="*/ 10005 w 4886500"/>
              <a:gd name="connsiteY3" fmla="*/ 2834198 h 4911451"/>
              <a:gd name="connsiteX0" fmla="*/ 13084 w 5040758"/>
              <a:gd name="connsiteY0" fmla="*/ 2123251 h 4167326"/>
              <a:gd name="connsiteX1" fmla="*/ 4642957 w 5040758"/>
              <a:gd name="connsiteY1" fmla="*/ 317602 h 4167326"/>
              <a:gd name="connsiteX2" fmla="*/ 3294506 w 5040758"/>
              <a:gd name="connsiteY2" fmla="*/ 4131460 h 4167326"/>
              <a:gd name="connsiteX3" fmla="*/ 13084 w 5040758"/>
              <a:gd name="connsiteY3" fmla="*/ 2123251 h 4167326"/>
              <a:gd name="connsiteX0" fmla="*/ 13084 w 5040758"/>
              <a:gd name="connsiteY0" fmla="*/ 1924599 h 3968674"/>
              <a:gd name="connsiteX1" fmla="*/ 4642957 w 5040758"/>
              <a:gd name="connsiteY1" fmla="*/ 118950 h 3968674"/>
              <a:gd name="connsiteX2" fmla="*/ 3294506 w 5040758"/>
              <a:gd name="connsiteY2" fmla="*/ 3932808 h 3968674"/>
              <a:gd name="connsiteX3" fmla="*/ 13084 w 5040758"/>
              <a:gd name="connsiteY3" fmla="*/ 1924599 h 3968674"/>
              <a:gd name="connsiteX0" fmla="*/ 16146 w 4370115"/>
              <a:gd name="connsiteY0" fmla="*/ 754712 h 4095661"/>
              <a:gd name="connsiteX1" fmla="*/ 3986262 w 4370115"/>
              <a:gd name="connsiteY1" fmla="*/ 280151 h 4095661"/>
              <a:gd name="connsiteX2" fmla="*/ 2637811 w 4370115"/>
              <a:gd name="connsiteY2" fmla="*/ 4094009 h 4095661"/>
              <a:gd name="connsiteX3" fmla="*/ 16146 w 4370115"/>
              <a:gd name="connsiteY3" fmla="*/ 754712 h 4095661"/>
              <a:gd name="connsiteX0" fmla="*/ 16146 w 4370115"/>
              <a:gd name="connsiteY0" fmla="*/ 898752 h 4239701"/>
              <a:gd name="connsiteX1" fmla="*/ 3986262 w 4370115"/>
              <a:gd name="connsiteY1" fmla="*/ 424191 h 4239701"/>
              <a:gd name="connsiteX2" fmla="*/ 2637811 w 4370115"/>
              <a:gd name="connsiteY2" fmla="*/ 4238049 h 4239701"/>
              <a:gd name="connsiteX3" fmla="*/ 16146 w 4370115"/>
              <a:gd name="connsiteY3" fmla="*/ 898752 h 4239701"/>
              <a:gd name="connsiteX0" fmla="*/ 17451 w 4156209"/>
              <a:gd name="connsiteY0" fmla="*/ 758999 h 4295528"/>
              <a:gd name="connsiteX1" fmla="*/ 3776643 w 4156209"/>
              <a:gd name="connsiteY1" fmla="*/ 481132 h 4295528"/>
              <a:gd name="connsiteX2" fmla="*/ 2428192 w 4156209"/>
              <a:gd name="connsiteY2" fmla="*/ 4294990 h 4295528"/>
              <a:gd name="connsiteX3" fmla="*/ 17451 w 4156209"/>
              <a:gd name="connsiteY3" fmla="*/ 758999 h 4295528"/>
              <a:gd name="connsiteX0" fmla="*/ 12964 w 4173696"/>
              <a:gd name="connsiteY0" fmla="*/ 765142 h 4438541"/>
              <a:gd name="connsiteX1" fmla="*/ 3772156 w 4173696"/>
              <a:gd name="connsiteY1" fmla="*/ 487275 h 4438541"/>
              <a:gd name="connsiteX2" fmla="*/ 2580540 w 4173696"/>
              <a:gd name="connsiteY2" fmla="*/ 4438021 h 4438541"/>
              <a:gd name="connsiteX3" fmla="*/ 12964 w 4173696"/>
              <a:gd name="connsiteY3" fmla="*/ 765142 h 4438541"/>
              <a:gd name="connsiteX0" fmla="*/ 12964 w 4173696"/>
              <a:gd name="connsiteY0" fmla="*/ 765143 h 4438542"/>
              <a:gd name="connsiteX1" fmla="*/ 3772156 w 4173696"/>
              <a:gd name="connsiteY1" fmla="*/ 487275 h 4438542"/>
              <a:gd name="connsiteX2" fmla="*/ 2580540 w 4173696"/>
              <a:gd name="connsiteY2" fmla="*/ 4438022 h 4438542"/>
              <a:gd name="connsiteX3" fmla="*/ 12964 w 4173696"/>
              <a:gd name="connsiteY3" fmla="*/ 765143 h 4438542"/>
              <a:gd name="connsiteX0" fmla="*/ 12964 w 4173696"/>
              <a:gd name="connsiteY0" fmla="*/ 827429 h 4500828"/>
              <a:gd name="connsiteX1" fmla="*/ 3772156 w 4173696"/>
              <a:gd name="connsiteY1" fmla="*/ 549561 h 4500828"/>
              <a:gd name="connsiteX2" fmla="*/ 2580540 w 4173696"/>
              <a:gd name="connsiteY2" fmla="*/ 4500308 h 4500828"/>
              <a:gd name="connsiteX3" fmla="*/ 12964 w 4173696"/>
              <a:gd name="connsiteY3" fmla="*/ 827429 h 4500828"/>
              <a:gd name="connsiteX0" fmla="*/ 13396 w 4083718"/>
              <a:gd name="connsiteY0" fmla="*/ 729671 h 4551389"/>
              <a:gd name="connsiteX1" fmla="*/ 3684139 w 4083718"/>
              <a:gd name="connsiteY1" fmla="*/ 600534 h 4551389"/>
              <a:gd name="connsiteX2" fmla="*/ 2492523 w 4083718"/>
              <a:gd name="connsiteY2" fmla="*/ 4551281 h 4551389"/>
              <a:gd name="connsiteX3" fmla="*/ 13396 w 4083718"/>
              <a:gd name="connsiteY3" fmla="*/ 729671 h 4551389"/>
              <a:gd name="connsiteX0" fmla="*/ 102154 w 4040828"/>
              <a:gd name="connsiteY0" fmla="*/ 709886 h 4127031"/>
              <a:gd name="connsiteX1" fmla="*/ 3772897 w 4040828"/>
              <a:gd name="connsiteY1" fmla="*/ 580749 h 4127031"/>
              <a:gd name="connsiteX2" fmla="*/ 1260073 w 4040828"/>
              <a:gd name="connsiteY2" fmla="*/ 4126910 h 4127031"/>
              <a:gd name="connsiteX3" fmla="*/ 102154 w 4040828"/>
              <a:gd name="connsiteY3" fmla="*/ 709886 h 4127031"/>
              <a:gd name="connsiteX0" fmla="*/ 64197 w 4028357"/>
              <a:gd name="connsiteY0" fmla="*/ 725266 h 4458129"/>
              <a:gd name="connsiteX1" fmla="*/ 3734940 w 4028357"/>
              <a:gd name="connsiteY1" fmla="*/ 596129 h 4458129"/>
              <a:gd name="connsiteX2" fmla="*/ 1568005 w 4028357"/>
              <a:gd name="connsiteY2" fmla="*/ 4458018 h 4458129"/>
              <a:gd name="connsiteX3" fmla="*/ 64197 w 4028357"/>
              <a:gd name="connsiteY3" fmla="*/ 725266 h 4458129"/>
              <a:gd name="connsiteX0" fmla="*/ 231650 w 4133813"/>
              <a:gd name="connsiteY0" fmla="*/ 717752 h 4297442"/>
              <a:gd name="connsiteX1" fmla="*/ 3902393 w 4133813"/>
              <a:gd name="connsiteY1" fmla="*/ 588615 h 4297442"/>
              <a:gd name="connsiteX2" fmla="*/ 763644 w 4133813"/>
              <a:gd name="connsiteY2" fmla="*/ 4297327 h 4297442"/>
              <a:gd name="connsiteX3" fmla="*/ 231650 w 4133813"/>
              <a:gd name="connsiteY3" fmla="*/ 717752 h 4297442"/>
              <a:gd name="connsiteX0" fmla="*/ 410085 w 3736297"/>
              <a:gd name="connsiteY0" fmla="*/ 407169 h 4586974"/>
              <a:gd name="connsiteX1" fmla="*/ 3509362 w 3736297"/>
              <a:gd name="connsiteY1" fmla="*/ 876548 h 4586974"/>
              <a:gd name="connsiteX2" fmla="*/ 370613 w 3736297"/>
              <a:gd name="connsiteY2" fmla="*/ 4585260 h 4586974"/>
              <a:gd name="connsiteX3" fmla="*/ 410085 w 3736297"/>
              <a:gd name="connsiteY3" fmla="*/ 407169 h 4586974"/>
              <a:gd name="connsiteX0" fmla="*/ 377047 w 3449977"/>
              <a:gd name="connsiteY0" fmla="*/ 131968 h 4330582"/>
              <a:gd name="connsiteX1" fmla="*/ 3211673 w 3449977"/>
              <a:gd name="connsiteY1" fmla="*/ 1541517 h 4330582"/>
              <a:gd name="connsiteX2" fmla="*/ 337575 w 3449977"/>
              <a:gd name="connsiteY2" fmla="*/ 4310059 h 4330582"/>
              <a:gd name="connsiteX3" fmla="*/ 377047 w 3449977"/>
              <a:gd name="connsiteY3" fmla="*/ 131968 h 4330582"/>
              <a:gd name="connsiteX0" fmla="*/ 377047 w 3211673"/>
              <a:gd name="connsiteY0" fmla="*/ 131968 h 4336718"/>
              <a:gd name="connsiteX1" fmla="*/ 3211673 w 3211673"/>
              <a:gd name="connsiteY1" fmla="*/ 1541517 h 4336718"/>
              <a:gd name="connsiteX2" fmla="*/ 337575 w 3211673"/>
              <a:gd name="connsiteY2" fmla="*/ 4310059 h 4336718"/>
              <a:gd name="connsiteX3" fmla="*/ 377047 w 3211673"/>
              <a:gd name="connsiteY3" fmla="*/ 131968 h 4336718"/>
              <a:gd name="connsiteX0" fmla="*/ 377047 w 3212282"/>
              <a:gd name="connsiteY0" fmla="*/ 144279 h 4349029"/>
              <a:gd name="connsiteX1" fmla="*/ 3211673 w 3212282"/>
              <a:gd name="connsiteY1" fmla="*/ 1553828 h 4349029"/>
              <a:gd name="connsiteX2" fmla="*/ 337575 w 3212282"/>
              <a:gd name="connsiteY2" fmla="*/ 4322370 h 4349029"/>
              <a:gd name="connsiteX3" fmla="*/ 377047 w 3212282"/>
              <a:gd name="connsiteY3" fmla="*/ 144279 h 4349029"/>
              <a:gd name="connsiteX0" fmla="*/ 240539 w 3472236"/>
              <a:gd name="connsiteY0" fmla="*/ 187479 h 4088374"/>
              <a:gd name="connsiteX1" fmla="*/ 3471713 w 3472236"/>
              <a:gd name="connsiteY1" fmla="*/ 1302135 h 4088374"/>
              <a:gd name="connsiteX2" fmla="*/ 597615 w 3472236"/>
              <a:gd name="connsiteY2" fmla="*/ 4070677 h 4088374"/>
              <a:gd name="connsiteX3" fmla="*/ 240539 w 3472236"/>
              <a:gd name="connsiteY3" fmla="*/ 187479 h 4088374"/>
              <a:gd name="connsiteX0" fmla="*/ 294073 w 3990490"/>
              <a:gd name="connsiteY0" fmla="*/ 244972 h 4139073"/>
              <a:gd name="connsiteX1" fmla="*/ 3990030 w 3990490"/>
              <a:gd name="connsiteY1" fmla="*/ 1159342 h 4139073"/>
              <a:gd name="connsiteX2" fmla="*/ 651149 w 3990490"/>
              <a:gd name="connsiteY2" fmla="*/ 4128170 h 4139073"/>
              <a:gd name="connsiteX3" fmla="*/ 294073 w 3990490"/>
              <a:gd name="connsiteY3" fmla="*/ 244972 h 4139073"/>
              <a:gd name="connsiteX0" fmla="*/ 535098 w 4231527"/>
              <a:gd name="connsiteY0" fmla="*/ 241498 h 4088982"/>
              <a:gd name="connsiteX1" fmla="*/ 4231055 w 4231527"/>
              <a:gd name="connsiteY1" fmla="*/ 1155868 h 4088982"/>
              <a:gd name="connsiteX2" fmla="*/ 411894 w 4231527"/>
              <a:gd name="connsiteY2" fmla="*/ 4077755 h 4088982"/>
              <a:gd name="connsiteX3" fmla="*/ 535098 w 4231527"/>
              <a:gd name="connsiteY3" fmla="*/ 241498 h 4088982"/>
              <a:gd name="connsiteX0" fmla="*/ 263042 w 3959457"/>
              <a:gd name="connsiteY0" fmla="*/ 196785 h 3447109"/>
              <a:gd name="connsiteX1" fmla="*/ 3958999 w 3959457"/>
              <a:gd name="connsiteY1" fmla="*/ 1111155 h 3447109"/>
              <a:gd name="connsiteX2" fmla="*/ 706135 w 3959457"/>
              <a:gd name="connsiteY2" fmla="*/ 3429077 h 3447109"/>
              <a:gd name="connsiteX3" fmla="*/ 263042 w 3959457"/>
              <a:gd name="connsiteY3" fmla="*/ 196785 h 3447109"/>
              <a:gd name="connsiteX0" fmla="*/ 234252 w 4073707"/>
              <a:gd name="connsiteY0" fmla="*/ 196785 h 3579106"/>
              <a:gd name="connsiteX1" fmla="*/ 3930209 w 4073707"/>
              <a:gd name="connsiteY1" fmla="*/ 1111155 h 3579106"/>
              <a:gd name="connsiteX2" fmla="*/ 3115643 w 4073707"/>
              <a:gd name="connsiteY2" fmla="*/ 2847433 h 3579106"/>
              <a:gd name="connsiteX3" fmla="*/ 677345 w 4073707"/>
              <a:gd name="connsiteY3" fmla="*/ 3429077 h 3579106"/>
              <a:gd name="connsiteX4" fmla="*/ 234252 w 4073707"/>
              <a:gd name="connsiteY4" fmla="*/ 196785 h 3579106"/>
              <a:gd name="connsiteX0" fmla="*/ 236852 w 4107311"/>
              <a:gd name="connsiteY0" fmla="*/ 248576 h 3630897"/>
              <a:gd name="connsiteX1" fmla="*/ 3968085 w 4107311"/>
              <a:gd name="connsiteY1" fmla="*/ 1015931 h 3630897"/>
              <a:gd name="connsiteX2" fmla="*/ 3118243 w 4107311"/>
              <a:gd name="connsiteY2" fmla="*/ 2899224 h 3630897"/>
              <a:gd name="connsiteX3" fmla="*/ 679945 w 4107311"/>
              <a:gd name="connsiteY3" fmla="*/ 3480868 h 3630897"/>
              <a:gd name="connsiteX4" fmla="*/ 236852 w 4107311"/>
              <a:gd name="connsiteY4" fmla="*/ 248576 h 3630897"/>
              <a:gd name="connsiteX0" fmla="*/ 236852 w 4107311"/>
              <a:gd name="connsiteY0" fmla="*/ 245837 h 3628158"/>
              <a:gd name="connsiteX1" fmla="*/ 3968085 w 4107311"/>
              <a:gd name="connsiteY1" fmla="*/ 1013192 h 3628158"/>
              <a:gd name="connsiteX2" fmla="*/ 3118243 w 4107311"/>
              <a:gd name="connsiteY2" fmla="*/ 2896485 h 3628158"/>
              <a:gd name="connsiteX3" fmla="*/ 679945 w 4107311"/>
              <a:gd name="connsiteY3" fmla="*/ 3478129 h 3628158"/>
              <a:gd name="connsiteX4" fmla="*/ 236852 w 4107311"/>
              <a:gd name="connsiteY4" fmla="*/ 245837 h 3628158"/>
              <a:gd name="connsiteX0" fmla="*/ 236852 w 3991451"/>
              <a:gd name="connsiteY0" fmla="*/ 245837 h 3628158"/>
              <a:gd name="connsiteX1" fmla="*/ 3968085 w 3991451"/>
              <a:gd name="connsiteY1" fmla="*/ 1013192 h 3628158"/>
              <a:gd name="connsiteX2" fmla="*/ 3118243 w 3991451"/>
              <a:gd name="connsiteY2" fmla="*/ 2896485 h 3628158"/>
              <a:gd name="connsiteX3" fmla="*/ 679945 w 3991451"/>
              <a:gd name="connsiteY3" fmla="*/ 3478129 h 3628158"/>
              <a:gd name="connsiteX4" fmla="*/ 236852 w 3991451"/>
              <a:gd name="connsiteY4" fmla="*/ 245837 h 3628158"/>
              <a:gd name="connsiteX0" fmla="*/ 229659 w 3891348"/>
              <a:gd name="connsiteY0" fmla="*/ 440533 h 3822854"/>
              <a:gd name="connsiteX1" fmla="*/ 3863303 w 3891348"/>
              <a:gd name="connsiteY1" fmla="*/ 795339 h 3822854"/>
              <a:gd name="connsiteX2" fmla="*/ 3111050 w 3891348"/>
              <a:gd name="connsiteY2" fmla="*/ 3091181 h 3822854"/>
              <a:gd name="connsiteX3" fmla="*/ 672752 w 3891348"/>
              <a:gd name="connsiteY3" fmla="*/ 3672825 h 3822854"/>
              <a:gd name="connsiteX4" fmla="*/ 229659 w 3891348"/>
              <a:gd name="connsiteY4" fmla="*/ 440533 h 3822854"/>
              <a:gd name="connsiteX0" fmla="*/ 229659 w 3891347"/>
              <a:gd name="connsiteY0" fmla="*/ 471463 h 3853784"/>
              <a:gd name="connsiteX1" fmla="*/ 3863303 w 3891347"/>
              <a:gd name="connsiteY1" fmla="*/ 826269 h 3853784"/>
              <a:gd name="connsiteX2" fmla="*/ 3111050 w 3891347"/>
              <a:gd name="connsiteY2" fmla="*/ 3122111 h 3853784"/>
              <a:gd name="connsiteX3" fmla="*/ 672752 w 3891347"/>
              <a:gd name="connsiteY3" fmla="*/ 3703755 h 3853784"/>
              <a:gd name="connsiteX4" fmla="*/ 229659 w 3891347"/>
              <a:gd name="connsiteY4" fmla="*/ 471463 h 3853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1347" h="3853784">
                <a:moveTo>
                  <a:pt x="229659" y="471463"/>
                </a:moveTo>
                <a:cubicBezTo>
                  <a:pt x="761418" y="-8118"/>
                  <a:pt x="3393831" y="-423926"/>
                  <a:pt x="3863303" y="826269"/>
                </a:cubicBezTo>
                <a:cubicBezTo>
                  <a:pt x="3994340" y="1873025"/>
                  <a:pt x="3653194" y="2735791"/>
                  <a:pt x="3111050" y="3122111"/>
                </a:cubicBezTo>
                <a:cubicBezTo>
                  <a:pt x="2568906" y="3508431"/>
                  <a:pt x="1152984" y="4145530"/>
                  <a:pt x="672752" y="3703755"/>
                </a:cubicBezTo>
                <a:cubicBezTo>
                  <a:pt x="192520" y="3261980"/>
                  <a:pt x="-302100" y="951044"/>
                  <a:pt x="229659" y="471463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Овал 1">
            <a:extLst>
              <a:ext uri="{FF2B5EF4-FFF2-40B4-BE49-F238E27FC236}">
                <a16:creationId xmlns:a16="http://schemas.microsoft.com/office/drawing/2014/main" id="{3B9AB1CF-2192-4ED0-923A-AA8FEF0A7761}"/>
              </a:ext>
            </a:extLst>
          </p:cNvPr>
          <p:cNvSpPr/>
          <p:nvPr/>
        </p:nvSpPr>
        <p:spPr>
          <a:xfrm>
            <a:off x="594408" y="1396106"/>
            <a:ext cx="5049903" cy="3545137"/>
          </a:xfrm>
          <a:custGeom>
            <a:avLst/>
            <a:gdLst>
              <a:gd name="connsiteX0" fmla="*/ 0 w 4363655"/>
              <a:gd name="connsiteY0" fmla="*/ 2181828 h 4363655"/>
              <a:gd name="connsiteX1" fmla="*/ 2181828 w 4363655"/>
              <a:gd name="connsiteY1" fmla="*/ 0 h 4363655"/>
              <a:gd name="connsiteX2" fmla="*/ 4363656 w 4363655"/>
              <a:gd name="connsiteY2" fmla="*/ 2181828 h 4363655"/>
              <a:gd name="connsiteX3" fmla="*/ 2181828 w 4363655"/>
              <a:gd name="connsiteY3" fmla="*/ 4363656 h 4363655"/>
              <a:gd name="connsiteX4" fmla="*/ 0 w 4363655"/>
              <a:gd name="connsiteY4" fmla="*/ 2181828 h 4363655"/>
              <a:gd name="connsiteX0" fmla="*/ 115398 w 4479054"/>
              <a:gd name="connsiteY0" fmla="*/ 1985058 h 4166886"/>
              <a:gd name="connsiteX1" fmla="*/ 1058735 w 4479054"/>
              <a:gd name="connsiteY1" fmla="*/ 0 h 4166886"/>
              <a:gd name="connsiteX2" fmla="*/ 4479054 w 4479054"/>
              <a:gd name="connsiteY2" fmla="*/ 1985058 h 4166886"/>
              <a:gd name="connsiteX3" fmla="*/ 2297226 w 4479054"/>
              <a:gd name="connsiteY3" fmla="*/ 4166886 h 4166886"/>
              <a:gd name="connsiteX4" fmla="*/ 115398 w 4479054"/>
              <a:gd name="connsiteY4" fmla="*/ 1985058 h 4166886"/>
              <a:gd name="connsiteX0" fmla="*/ 97434 w 4461090"/>
              <a:gd name="connsiteY0" fmla="*/ 1985058 h 4953965"/>
              <a:gd name="connsiteX1" fmla="*/ 1040771 w 4461090"/>
              <a:gd name="connsiteY1" fmla="*/ 0 h 4953965"/>
              <a:gd name="connsiteX2" fmla="*/ 4461090 w 4461090"/>
              <a:gd name="connsiteY2" fmla="*/ 1985058 h 4953965"/>
              <a:gd name="connsiteX3" fmla="*/ 2036193 w 4461090"/>
              <a:gd name="connsiteY3" fmla="*/ 4953965 h 4953965"/>
              <a:gd name="connsiteX4" fmla="*/ 97434 w 4461090"/>
              <a:gd name="connsiteY4" fmla="*/ 1985058 h 4953965"/>
              <a:gd name="connsiteX0" fmla="*/ 44292 w 4917234"/>
              <a:gd name="connsiteY0" fmla="*/ 1985195 h 4954148"/>
              <a:gd name="connsiteX1" fmla="*/ 987629 w 4917234"/>
              <a:gd name="connsiteY1" fmla="*/ 137 h 4954148"/>
              <a:gd name="connsiteX2" fmla="*/ 4917234 w 4917234"/>
              <a:gd name="connsiteY2" fmla="*/ 1915747 h 4954148"/>
              <a:gd name="connsiteX3" fmla="*/ 1983051 w 4917234"/>
              <a:gd name="connsiteY3" fmla="*/ 4954102 h 4954148"/>
              <a:gd name="connsiteX4" fmla="*/ 44292 w 4917234"/>
              <a:gd name="connsiteY4" fmla="*/ 1985195 h 4954148"/>
              <a:gd name="connsiteX0" fmla="*/ 17999 w 5747468"/>
              <a:gd name="connsiteY0" fmla="*/ 2608999 h 4970067"/>
              <a:gd name="connsiteX1" fmla="*/ 1817863 w 5747468"/>
              <a:gd name="connsiteY1" fmla="*/ 10483 h 4970067"/>
              <a:gd name="connsiteX2" fmla="*/ 5747468 w 5747468"/>
              <a:gd name="connsiteY2" fmla="*/ 1926093 h 4970067"/>
              <a:gd name="connsiteX3" fmla="*/ 2813285 w 5747468"/>
              <a:gd name="connsiteY3" fmla="*/ 4964448 h 4970067"/>
              <a:gd name="connsiteX4" fmla="*/ 17999 w 5747468"/>
              <a:gd name="connsiteY4" fmla="*/ 2608999 h 4970067"/>
              <a:gd name="connsiteX0" fmla="*/ 128 w 5729597"/>
              <a:gd name="connsiteY0" fmla="*/ 1665756 h 4026328"/>
              <a:gd name="connsiteX1" fmla="*/ 2691243 w 5729597"/>
              <a:gd name="connsiteY1" fmla="*/ 85813 h 4026328"/>
              <a:gd name="connsiteX2" fmla="*/ 5729597 w 5729597"/>
              <a:gd name="connsiteY2" fmla="*/ 982850 h 4026328"/>
              <a:gd name="connsiteX3" fmla="*/ 2795414 w 5729597"/>
              <a:gd name="connsiteY3" fmla="*/ 4021205 h 4026328"/>
              <a:gd name="connsiteX4" fmla="*/ 128 w 5729597"/>
              <a:gd name="connsiteY4" fmla="*/ 1665756 h 4026328"/>
              <a:gd name="connsiteX0" fmla="*/ 0 w 5787877"/>
              <a:gd name="connsiteY0" fmla="*/ 813651 h 3174223"/>
              <a:gd name="connsiteX1" fmla="*/ 5729469 w 5787877"/>
              <a:gd name="connsiteY1" fmla="*/ 130745 h 3174223"/>
              <a:gd name="connsiteX2" fmla="*/ 2795286 w 5787877"/>
              <a:gd name="connsiteY2" fmla="*/ 3169100 h 3174223"/>
              <a:gd name="connsiteX3" fmla="*/ 0 w 5787877"/>
              <a:gd name="connsiteY3" fmla="*/ 813651 h 3174223"/>
              <a:gd name="connsiteX0" fmla="*/ 36331 w 5032454"/>
              <a:gd name="connsiteY0" fmla="*/ 1446317 h 3820037"/>
              <a:gd name="connsiteX1" fmla="*/ 4955572 w 5032454"/>
              <a:gd name="connsiteY1" fmla="*/ 80505 h 3820037"/>
              <a:gd name="connsiteX2" fmla="*/ 2831617 w 5032454"/>
              <a:gd name="connsiteY2" fmla="*/ 3801766 h 3820037"/>
              <a:gd name="connsiteX3" fmla="*/ 36331 w 5032454"/>
              <a:gd name="connsiteY3" fmla="*/ 1446317 h 3820037"/>
              <a:gd name="connsiteX0" fmla="*/ 36331 w 5269311"/>
              <a:gd name="connsiteY0" fmla="*/ 1446317 h 3820037"/>
              <a:gd name="connsiteX1" fmla="*/ 4955572 w 5269311"/>
              <a:gd name="connsiteY1" fmla="*/ 80505 h 3820037"/>
              <a:gd name="connsiteX2" fmla="*/ 2831617 w 5269311"/>
              <a:gd name="connsiteY2" fmla="*/ 3801766 h 3820037"/>
              <a:gd name="connsiteX3" fmla="*/ 36331 w 5269311"/>
              <a:gd name="connsiteY3" fmla="*/ 1446317 h 3820037"/>
              <a:gd name="connsiteX0" fmla="*/ 36331 w 5269311"/>
              <a:gd name="connsiteY0" fmla="*/ 1731366 h 4105086"/>
              <a:gd name="connsiteX1" fmla="*/ 4955572 w 5269311"/>
              <a:gd name="connsiteY1" fmla="*/ 365554 h 4105086"/>
              <a:gd name="connsiteX2" fmla="*/ 2831617 w 5269311"/>
              <a:gd name="connsiteY2" fmla="*/ 4086815 h 4105086"/>
              <a:gd name="connsiteX3" fmla="*/ 36331 w 5269311"/>
              <a:gd name="connsiteY3" fmla="*/ 1731366 h 4105086"/>
              <a:gd name="connsiteX0" fmla="*/ 103665 w 5336645"/>
              <a:gd name="connsiteY0" fmla="*/ 1811513 h 4191747"/>
              <a:gd name="connsiteX1" fmla="*/ 5022906 w 5336645"/>
              <a:gd name="connsiteY1" fmla="*/ 445701 h 4191747"/>
              <a:gd name="connsiteX2" fmla="*/ 2898951 w 5336645"/>
              <a:gd name="connsiteY2" fmla="*/ 4166962 h 4191747"/>
              <a:gd name="connsiteX3" fmla="*/ 103665 w 5336645"/>
              <a:gd name="connsiteY3" fmla="*/ 1811513 h 4191747"/>
              <a:gd name="connsiteX0" fmla="*/ 91742 w 5817869"/>
              <a:gd name="connsiteY0" fmla="*/ 2102853 h 4156878"/>
              <a:gd name="connsiteX1" fmla="*/ 5497119 w 5817869"/>
              <a:gd name="connsiteY1" fmla="*/ 389801 h 4156878"/>
              <a:gd name="connsiteX2" fmla="*/ 3373164 w 5817869"/>
              <a:gd name="connsiteY2" fmla="*/ 4111062 h 4156878"/>
              <a:gd name="connsiteX3" fmla="*/ 91742 w 5817869"/>
              <a:gd name="connsiteY3" fmla="*/ 2102853 h 4156878"/>
              <a:gd name="connsiteX0" fmla="*/ 10005 w 4886500"/>
              <a:gd name="connsiteY0" fmla="*/ 2834198 h 4911451"/>
              <a:gd name="connsiteX1" fmla="*/ 4466258 w 4886500"/>
              <a:gd name="connsiteY1" fmla="*/ 264620 h 4911451"/>
              <a:gd name="connsiteX2" fmla="*/ 3291427 w 4886500"/>
              <a:gd name="connsiteY2" fmla="*/ 4842407 h 4911451"/>
              <a:gd name="connsiteX3" fmla="*/ 10005 w 4886500"/>
              <a:gd name="connsiteY3" fmla="*/ 2834198 h 4911451"/>
              <a:gd name="connsiteX0" fmla="*/ 13084 w 5040758"/>
              <a:gd name="connsiteY0" fmla="*/ 2123251 h 4167326"/>
              <a:gd name="connsiteX1" fmla="*/ 4642957 w 5040758"/>
              <a:gd name="connsiteY1" fmla="*/ 317602 h 4167326"/>
              <a:gd name="connsiteX2" fmla="*/ 3294506 w 5040758"/>
              <a:gd name="connsiteY2" fmla="*/ 4131460 h 4167326"/>
              <a:gd name="connsiteX3" fmla="*/ 13084 w 5040758"/>
              <a:gd name="connsiteY3" fmla="*/ 2123251 h 4167326"/>
              <a:gd name="connsiteX0" fmla="*/ 13084 w 5040758"/>
              <a:gd name="connsiteY0" fmla="*/ 1924599 h 3968674"/>
              <a:gd name="connsiteX1" fmla="*/ 4642957 w 5040758"/>
              <a:gd name="connsiteY1" fmla="*/ 118950 h 3968674"/>
              <a:gd name="connsiteX2" fmla="*/ 3294506 w 5040758"/>
              <a:gd name="connsiteY2" fmla="*/ 3932808 h 3968674"/>
              <a:gd name="connsiteX3" fmla="*/ 13084 w 5040758"/>
              <a:gd name="connsiteY3" fmla="*/ 1924599 h 3968674"/>
              <a:gd name="connsiteX0" fmla="*/ 16146 w 4370115"/>
              <a:gd name="connsiteY0" fmla="*/ 754712 h 4095661"/>
              <a:gd name="connsiteX1" fmla="*/ 3986262 w 4370115"/>
              <a:gd name="connsiteY1" fmla="*/ 280151 h 4095661"/>
              <a:gd name="connsiteX2" fmla="*/ 2637811 w 4370115"/>
              <a:gd name="connsiteY2" fmla="*/ 4094009 h 4095661"/>
              <a:gd name="connsiteX3" fmla="*/ 16146 w 4370115"/>
              <a:gd name="connsiteY3" fmla="*/ 754712 h 4095661"/>
              <a:gd name="connsiteX0" fmla="*/ 16146 w 4370115"/>
              <a:gd name="connsiteY0" fmla="*/ 898752 h 4239701"/>
              <a:gd name="connsiteX1" fmla="*/ 3986262 w 4370115"/>
              <a:gd name="connsiteY1" fmla="*/ 424191 h 4239701"/>
              <a:gd name="connsiteX2" fmla="*/ 2637811 w 4370115"/>
              <a:gd name="connsiteY2" fmla="*/ 4238049 h 4239701"/>
              <a:gd name="connsiteX3" fmla="*/ 16146 w 4370115"/>
              <a:gd name="connsiteY3" fmla="*/ 898752 h 4239701"/>
              <a:gd name="connsiteX0" fmla="*/ 17451 w 4156209"/>
              <a:gd name="connsiteY0" fmla="*/ 758999 h 4295528"/>
              <a:gd name="connsiteX1" fmla="*/ 3776643 w 4156209"/>
              <a:gd name="connsiteY1" fmla="*/ 481132 h 4295528"/>
              <a:gd name="connsiteX2" fmla="*/ 2428192 w 4156209"/>
              <a:gd name="connsiteY2" fmla="*/ 4294990 h 4295528"/>
              <a:gd name="connsiteX3" fmla="*/ 17451 w 4156209"/>
              <a:gd name="connsiteY3" fmla="*/ 758999 h 4295528"/>
              <a:gd name="connsiteX0" fmla="*/ 12964 w 4173696"/>
              <a:gd name="connsiteY0" fmla="*/ 765142 h 4438541"/>
              <a:gd name="connsiteX1" fmla="*/ 3772156 w 4173696"/>
              <a:gd name="connsiteY1" fmla="*/ 487275 h 4438541"/>
              <a:gd name="connsiteX2" fmla="*/ 2580540 w 4173696"/>
              <a:gd name="connsiteY2" fmla="*/ 4438021 h 4438541"/>
              <a:gd name="connsiteX3" fmla="*/ 12964 w 4173696"/>
              <a:gd name="connsiteY3" fmla="*/ 765142 h 4438541"/>
              <a:gd name="connsiteX0" fmla="*/ 12964 w 4173696"/>
              <a:gd name="connsiteY0" fmla="*/ 765143 h 4438542"/>
              <a:gd name="connsiteX1" fmla="*/ 3772156 w 4173696"/>
              <a:gd name="connsiteY1" fmla="*/ 487275 h 4438542"/>
              <a:gd name="connsiteX2" fmla="*/ 2580540 w 4173696"/>
              <a:gd name="connsiteY2" fmla="*/ 4438022 h 4438542"/>
              <a:gd name="connsiteX3" fmla="*/ 12964 w 4173696"/>
              <a:gd name="connsiteY3" fmla="*/ 765143 h 4438542"/>
              <a:gd name="connsiteX0" fmla="*/ 12964 w 4173696"/>
              <a:gd name="connsiteY0" fmla="*/ 827429 h 4500828"/>
              <a:gd name="connsiteX1" fmla="*/ 3772156 w 4173696"/>
              <a:gd name="connsiteY1" fmla="*/ 549561 h 4500828"/>
              <a:gd name="connsiteX2" fmla="*/ 2580540 w 4173696"/>
              <a:gd name="connsiteY2" fmla="*/ 4500308 h 4500828"/>
              <a:gd name="connsiteX3" fmla="*/ 12964 w 4173696"/>
              <a:gd name="connsiteY3" fmla="*/ 827429 h 4500828"/>
              <a:gd name="connsiteX0" fmla="*/ 13396 w 4083718"/>
              <a:gd name="connsiteY0" fmla="*/ 729671 h 4551389"/>
              <a:gd name="connsiteX1" fmla="*/ 3684139 w 4083718"/>
              <a:gd name="connsiteY1" fmla="*/ 600534 h 4551389"/>
              <a:gd name="connsiteX2" fmla="*/ 2492523 w 4083718"/>
              <a:gd name="connsiteY2" fmla="*/ 4551281 h 4551389"/>
              <a:gd name="connsiteX3" fmla="*/ 13396 w 4083718"/>
              <a:gd name="connsiteY3" fmla="*/ 729671 h 4551389"/>
              <a:gd name="connsiteX0" fmla="*/ 102154 w 4040828"/>
              <a:gd name="connsiteY0" fmla="*/ 709886 h 4127031"/>
              <a:gd name="connsiteX1" fmla="*/ 3772897 w 4040828"/>
              <a:gd name="connsiteY1" fmla="*/ 580749 h 4127031"/>
              <a:gd name="connsiteX2" fmla="*/ 1260073 w 4040828"/>
              <a:gd name="connsiteY2" fmla="*/ 4126910 h 4127031"/>
              <a:gd name="connsiteX3" fmla="*/ 102154 w 4040828"/>
              <a:gd name="connsiteY3" fmla="*/ 709886 h 4127031"/>
              <a:gd name="connsiteX0" fmla="*/ 64197 w 4028357"/>
              <a:gd name="connsiteY0" fmla="*/ 725266 h 4458129"/>
              <a:gd name="connsiteX1" fmla="*/ 3734940 w 4028357"/>
              <a:gd name="connsiteY1" fmla="*/ 596129 h 4458129"/>
              <a:gd name="connsiteX2" fmla="*/ 1568005 w 4028357"/>
              <a:gd name="connsiteY2" fmla="*/ 4458018 h 4458129"/>
              <a:gd name="connsiteX3" fmla="*/ 64197 w 4028357"/>
              <a:gd name="connsiteY3" fmla="*/ 725266 h 4458129"/>
              <a:gd name="connsiteX0" fmla="*/ 231650 w 4133813"/>
              <a:gd name="connsiteY0" fmla="*/ 717752 h 4297442"/>
              <a:gd name="connsiteX1" fmla="*/ 3902393 w 4133813"/>
              <a:gd name="connsiteY1" fmla="*/ 588615 h 4297442"/>
              <a:gd name="connsiteX2" fmla="*/ 763644 w 4133813"/>
              <a:gd name="connsiteY2" fmla="*/ 4297327 h 4297442"/>
              <a:gd name="connsiteX3" fmla="*/ 231650 w 4133813"/>
              <a:gd name="connsiteY3" fmla="*/ 717752 h 4297442"/>
              <a:gd name="connsiteX0" fmla="*/ 410085 w 3736297"/>
              <a:gd name="connsiteY0" fmla="*/ 407169 h 4586974"/>
              <a:gd name="connsiteX1" fmla="*/ 3509362 w 3736297"/>
              <a:gd name="connsiteY1" fmla="*/ 876548 h 4586974"/>
              <a:gd name="connsiteX2" fmla="*/ 370613 w 3736297"/>
              <a:gd name="connsiteY2" fmla="*/ 4585260 h 4586974"/>
              <a:gd name="connsiteX3" fmla="*/ 410085 w 3736297"/>
              <a:gd name="connsiteY3" fmla="*/ 407169 h 4586974"/>
              <a:gd name="connsiteX0" fmla="*/ 377047 w 3449977"/>
              <a:gd name="connsiteY0" fmla="*/ 131968 h 4330582"/>
              <a:gd name="connsiteX1" fmla="*/ 3211673 w 3449977"/>
              <a:gd name="connsiteY1" fmla="*/ 1541517 h 4330582"/>
              <a:gd name="connsiteX2" fmla="*/ 337575 w 3449977"/>
              <a:gd name="connsiteY2" fmla="*/ 4310059 h 4330582"/>
              <a:gd name="connsiteX3" fmla="*/ 377047 w 3449977"/>
              <a:gd name="connsiteY3" fmla="*/ 131968 h 4330582"/>
              <a:gd name="connsiteX0" fmla="*/ 377047 w 3211673"/>
              <a:gd name="connsiteY0" fmla="*/ 131968 h 4336718"/>
              <a:gd name="connsiteX1" fmla="*/ 3211673 w 3211673"/>
              <a:gd name="connsiteY1" fmla="*/ 1541517 h 4336718"/>
              <a:gd name="connsiteX2" fmla="*/ 337575 w 3211673"/>
              <a:gd name="connsiteY2" fmla="*/ 4310059 h 4336718"/>
              <a:gd name="connsiteX3" fmla="*/ 377047 w 3211673"/>
              <a:gd name="connsiteY3" fmla="*/ 131968 h 4336718"/>
              <a:gd name="connsiteX0" fmla="*/ 377047 w 3212282"/>
              <a:gd name="connsiteY0" fmla="*/ 144279 h 4349029"/>
              <a:gd name="connsiteX1" fmla="*/ 3211673 w 3212282"/>
              <a:gd name="connsiteY1" fmla="*/ 1553828 h 4349029"/>
              <a:gd name="connsiteX2" fmla="*/ 337575 w 3212282"/>
              <a:gd name="connsiteY2" fmla="*/ 4322370 h 4349029"/>
              <a:gd name="connsiteX3" fmla="*/ 377047 w 3212282"/>
              <a:gd name="connsiteY3" fmla="*/ 144279 h 4349029"/>
              <a:gd name="connsiteX0" fmla="*/ 240539 w 3472236"/>
              <a:gd name="connsiteY0" fmla="*/ 187479 h 4088374"/>
              <a:gd name="connsiteX1" fmla="*/ 3471713 w 3472236"/>
              <a:gd name="connsiteY1" fmla="*/ 1302135 h 4088374"/>
              <a:gd name="connsiteX2" fmla="*/ 597615 w 3472236"/>
              <a:gd name="connsiteY2" fmla="*/ 4070677 h 4088374"/>
              <a:gd name="connsiteX3" fmla="*/ 240539 w 3472236"/>
              <a:gd name="connsiteY3" fmla="*/ 187479 h 4088374"/>
              <a:gd name="connsiteX0" fmla="*/ 294073 w 3990490"/>
              <a:gd name="connsiteY0" fmla="*/ 244972 h 4139073"/>
              <a:gd name="connsiteX1" fmla="*/ 3990030 w 3990490"/>
              <a:gd name="connsiteY1" fmla="*/ 1159342 h 4139073"/>
              <a:gd name="connsiteX2" fmla="*/ 651149 w 3990490"/>
              <a:gd name="connsiteY2" fmla="*/ 4128170 h 4139073"/>
              <a:gd name="connsiteX3" fmla="*/ 294073 w 3990490"/>
              <a:gd name="connsiteY3" fmla="*/ 244972 h 4139073"/>
              <a:gd name="connsiteX0" fmla="*/ 535098 w 4231527"/>
              <a:gd name="connsiteY0" fmla="*/ 241498 h 4088982"/>
              <a:gd name="connsiteX1" fmla="*/ 4231055 w 4231527"/>
              <a:gd name="connsiteY1" fmla="*/ 1155868 h 4088982"/>
              <a:gd name="connsiteX2" fmla="*/ 411894 w 4231527"/>
              <a:gd name="connsiteY2" fmla="*/ 4077755 h 4088982"/>
              <a:gd name="connsiteX3" fmla="*/ 535098 w 4231527"/>
              <a:gd name="connsiteY3" fmla="*/ 241498 h 4088982"/>
              <a:gd name="connsiteX0" fmla="*/ 263042 w 3959457"/>
              <a:gd name="connsiteY0" fmla="*/ 196785 h 3447109"/>
              <a:gd name="connsiteX1" fmla="*/ 3958999 w 3959457"/>
              <a:gd name="connsiteY1" fmla="*/ 1111155 h 3447109"/>
              <a:gd name="connsiteX2" fmla="*/ 706135 w 3959457"/>
              <a:gd name="connsiteY2" fmla="*/ 3429077 h 3447109"/>
              <a:gd name="connsiteX3" fmla="*/ 263042 w 3959457"/>
              <a:gd name="connsiteY3" fmla="*/ 196785 h 3447109"/>
              <a:gd name="connsiteX0" fmla="*/ 234252 w 4073707"/>
              <a:gd name="connsiteY0" fmla="*/ 196785 h 3579106"/>
              <a:gd name="connsiteX1" fmla="*/ 3930209 w 4073707"/>
              <a:gd name="connsiteY1" fmla="*/ 1111155 h 3579106"/>
              <a:gd name="connsiteX2" fmla="*/ 3115643 w 4073707"/>
              <a:gd name="connsiteY2" fmla="*/ 2847433 h 3579106"/>
              <a:gd name="connsiteX3" fmla="*/ 677345 w 4073707"/>
              <a:gd name="connsiteY3" fmla="*/ 3429077 h 3579106"/>
              <a:gd name="connsiteX4" fmla="*/ 234252 w 4073707"/>
              <a:gd name="connsiteY4" fmla="*/ 196785 h 3579106"/>
              <a:gd name="connsiteX0" fmla="*/ 236852 w 4107311"/>
              <a:gd name="connsiteY0" fmla="*/ 248576 h 3630897"/>
              <a:gd name="connsiteX1" fmla="*/ 3968085 w 4107311"/>
              <a:gd name="connsiteY1" fmla="*/ 1015931 h 3630897"/>
              <a:gd name="connsiteX2" fmla="*/ 3118243 w 4107311"/>
              <a:gd name="connsiteY2" fmla="*/ 2899224 h 3630897"/>
              <a:gd name="connsiteX3" fmla="*/ 679945 w 4107311"/>
              <a:gd name="connsiteY3" fmla="*/ 3480868 h 3630897"/>
              <a:gd name="connsiteX4" fmla="*/ 236852 w 4107311"/>
              <a:gd name="connsiteY4" fmla="*/ 248576 h 3630897"/>
              <a:gd name="connsiteX0" fmla="*/ 236852 w 4107311"/>
              <a:gd name="connsiteY0" fmla="*/ 245837 h 3628158"/>
              <a:gd name="connsiteX1" fmla="*/ 3968085 w 4107311"/>
              <a:gd name="connsiteY1" fmla="*/ 1013192 h 3628158"/>
              <a:gd name="connsiteX2" fmla="*/ 3118243 w 4107311"/>
              <a:gd name="connsiteY2" fmla="*/ 2896485 h 3628158"/>
              <a:gd name="connsiteX3" fmla="*/ 679945 w 4107311"/>
              <a:gd name="connsiteY3" fmla="*/ 3478129 h 3628158"/>
              <a:gd name="connsiteX4" fmla="*/ 236852 w 4107311"/>
              <a:gd name="connsiteY4" fmla="*/ 245837 h 3628158"/>
              <a:gd name="connsiteX0" fmla="*/ 236852 w 3991451"/>
              <a:gd name="connsiteY0" fmla="*/ 245837 h 3628158"/>
              <a:gd name="connsiteX1" fmla="*/ 3968085 w 3991451"/>
              <a:gd name="connsiteY1" fmla="*/ 1013192 h 3628158"/>
              <a:gd name="connsiteX2" fmla="*/ 3118243 w 3991451"/>
              <a:gd name="connsiteY2" fmla="*/ 2896485 h 3628158"/>
              <a:gd name="connsiteX3" fmla="*/ 679945 w 3991451"/>
              <a:gd name="connsiteY3" fmla="*/ 3478129 h 3628158"/>
              <a:gd name="connsiteX4" fmla="*/ 236852 w 3991451"/>
              <a:gd name="connsiteY4" fmla="*/ 245837 h 3628158"/>
              <a:gd name="connsiteX0" fmla="*/ 229659 w 3891348"/>
              <a:gd name="connsiteY0" fmla="*/ 440533 h 3822854"/>
              <a:gd name="connsiteX1" fmla="*/ 3863303 w 3891348"/>
              <a:gd name="connsiteY1" fmla="*/ 795339 h 3822854"/>
              <a:gd name="connsiteX2" fmla="*/ 3111050 w 3891348"/>
              <a:gd name="connsiteY2" fmla="*/ 3091181 h 3822854"/>
              <a:gd name="connsiteX3" fmla="*/ 672752 w 3891348"/>
              <a:gd name="connsiteY3" fmla="*/ 3672825 h 3822854"/>
              <a:gd name="connsiteX4" fmla="*/ 229659 w 3891348"/>
              <a:gd name="connsiteY4" fmla="*/ 440533 h 3822854"/>
              <a:gd name="connsiteX0" fmla="*/ 229659 w 3891347"/>
              <a:gd name="connsiteY0" fmla="*/ 471463 h 3853784"/>
              <a:gd name="connsiteX1" fmla="*/ 3863303 w 3891347"/>
              <a:gd name="connsiteY1" fmla="*/ 826269 h 3853784"/>
              <a:gd name="connsiteX2" fmla="*/ 3111050 w 3891347"/>
              <a:gd name="connsiteY2" fmla="*/ 3122111 h 3853784"/>
              <a:gd name="connsiteX3" fmla="*/ 672752 w 3891347"/>
              <a:gd name="connsiteY3" fmla="*/ 3703755 h 3853784"/>
              <a:gd name="connsiteX4" fmla="*/ 229659 w 3891347"/>
              <a:gd name="connsiteY4" fmla="*/ 471463 h 3853784"/>
              <a:gd name="connsiteX0" fmla="*/ 236744 w 3917781"/>
              <a:gd name="connsiteY0" fmla="*/ 471463 h 3982508"/>
              <a:gd name="connsiteX1" fmla="*/ 3870388 w 3917781"/>
              <a:gd name="connsiteY1" fmla="*/ 826269 h 3982508"/>
              <a:gd name="connsiteX2" fmla="*/ 3330855 w 3917781"/>
              <a:gd name="connsiteY2" fmla="*/ 3549417 h 3982508"/>
              <a:gd name="connsiteX3" fmla="*/ 679837 w 3917781"/>
              <a:gd name="connsiteY3" fmla="*/ 3703755 h 3982508"/>
              <a:gd name="connsiteX4" fmla="*/ 236744 w 3917781"/>
              <a:gd name="connsiteY4" fmla="*/ 471463 h 3982508"/>
              <a:gd name="connsiteX0" fmla="*/ 253786 w 3934823"/>
              <a:gd name="connsiteY0" fmla="*/ 437025 h 3693243"/>
              <a:gd name="connsiteX1" fmla="*/ 3887430 w 3934823"/>
              <a:gd name="connsiteY1" fmla="*/ 791831 h 3693243"/>
              <a:gd name="connsiteX2" fmla="*/ 3347897 w 3934823"/>
              <a:gd name="connsiteY2" fmla="*/ 3514979 h 3693243"/>
              <a:gd name="connsiteX3" fmla="*/ 643699 w 3934823"/>
              <a:gd name="connsiteY3" fmla="*/ 3099576 h 3693243"/>
              <a:gd name="connsiteX4" fmla="*/ 253786 w 3934823"/>
              <a:gd name="connsiteY4" fmla="*/ 437025 h 3693243"/>
              <a:gd name="connsiteX0" fmla="*/ 306251 w 3785204"/>
              <a:gd name="connsiteY0" fmla="*/ 339412 h 3802169"/>
              <a:gd name="connsiteX1" fmla="*/ 3737811 w 3785204"/>
              <a:gd name="connsiteY1" fmla="*/ 893627 h 3802169"/>
              <a:gd name="connsiteX2" fmla="*/ 3198278 w 3785204"/>
              <a:gd name="connsiteY2" fmla="*/ 3616775 h 3802169"/>
              <a:gd name="connsiteX3" fmla="*/ 494080 w 3785204"/>
              <a:gd name="connsiteY3" fmla="*/ 3201372 h 3802169"/>
              <a:gd name="connsiteX4" fmla="*/ 306251 w 3785204"/>
              <a:gd name="connsiteY4" fmla="*/ 339412 h 3802169"/>
              <a:gd name="connsiteX0" fmla="*/ 314686 w 3897882"/>
              <a:gd name="connsiteY0" fmla="*/ 201782 h 3664538"/>
              <a:gd name="connsiteX1" fmla="*/ 3863242 w 3897882"/>
              <a:gd name="connsiteY1" fmla="*/ 1069355 h 3664538"/>
              <a:gd name="connsiteX2" fmla="*/ 3206713 w 3897882"/>
              <a:gd name="connsiteY2" fmla="*/ 3479145 h 3664538"/>
              <a:gd name="connsiteX3" fmla="*/ 502515 w 3897882"/>
              <a:gd name="connsiteY3" fmla="*/ 3063742 h 3664538"/>
              <a:gd name="connsiteX4" fmla="*/ 314686 w 3897882"/>
              <a:gd name="connsiteY4" fmla="*/ 201782 h 366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97882" h="3664538">
                <a:moveTo>
                  <a:pt x="314686" y="201782"/>
                </a:moveTo>
                <a:cubicBezTo>
                  <a:pt x="874807" y="-130616"/>
                  <a:pt x="3393770" y="-180840"/>
                  <a:pt x="3863242" y="1069355"/>
                </a:cubicBezTo>
                <a:cubicBezTo>
                  <a:pt x="3994279" y="2116111"/>
                  <a:pt x="3748857" y="3092825"/>
                  <a:pt x="3206713" y="3479145"/>
                </a:cubicBezTo>
                <a:cubicBezTo>
                  <a:pt x="2664569" y="3865465"/>
                  <a:pt x="984520" y="3609969"/>
                  <a:pt x="502515" y="3063742"/>
                </a:cubicBezTo>
                <a:cubicBezTo>
                  <a:pt x="20511" y="2517515"/>
                  <a:pt x="-245435" y="534180"/>
                  <a:pt x="314686" y="201782"/>
                </a:cubicBez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9532DF7A-7F4C-4891-AA9C-19B5669EDC35}"/>
              </a:ext>
            </a:extLst>
          </p:cNvPr>
          <p:cNvSpPr/>
          <p:nvPr/>
        </p:nvSpPr>
        <p:spPr>
          <a:xfrm>
            <a:off x="686057" y="1372654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8A643247-48E2-4C29-AAAD-C18E81DE0624}"/>
              </a:ext>
            </a:extLst>
          </p:cNvPr>
          <p:cNvSpPr/>
          <p:nvPr/>
        </p:nvSpPr>
        <p:spPr>
          <a:xfrm>
            <a:off x="10495299" y="3919109"/>
            <a:ext cx="566184" cy="566184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304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7">
            <a:extLst>
              <a:ext uri="{FF2B5EF4-FFF2-40B4-BE49-F238E27FC236}">
                <a16:creationId xmlns:a16="http://schemas.microsoft.com/office/drawing/2014/main" id="{EF567115-2A25-0890-9725-F4268DA6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6236" y="482236"/>
            <a:ext cx="7482841" cy="5268686"/>
          </a:xfrm>
          <a:prstGeom prst="rect">
            <a:avLst/>
          </a:prstGeom>
        </p:spPr>
      </p:pic>
      <p:sp>
        <p:nvSpPr>
          <p:cNvPr id="4" name="Овал 11">
            <a:extLst>
              <a:ext uri="{FF2B5EF4-FFF2-40B4-BE49-F238E27FC236}">
                <a16:creationId xmlns:a16="http://schemas.microsoft.com/office/drawing/2014/main" id="{EFB6A6EA-B30D-E727-D1D6-43641B35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591" y="531846"/>
            <a:ext cx="5458409" cy="2108718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uk-UA" sz="2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Наші випускники працевлаштовуються:</a:t>
            </a:r>
            <a:br>
              <a:rPr lang="en-US" sz="2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solidFill>
                <a:srgbClr val="F0D2B4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A7609-CD71-E51E-B90A-F3A649334A2B}"/>
              </a:ext>
            </a:extLst>
          </p:cNvPr>
          <p:cNvSpPr txBox="1"/>
          <p:nvPr/>
        </p:nvSpPr>
        <p:spPr>
          <a:xfrm>
            <a:off x="541175" y="1744824"/>
            <a:ext cx="6204858" cy="29994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перекладачами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стюардами та стюардесами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секретарями-референтами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редактрами</a:t>
            </a:r>
            <a:r>
              <a:rPr lang="en-US" sz="16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 ведучими на телебаченні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ru-RU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ru-RU" sz="1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видавництвах</a:t>
            </a:r>
            <a:r>
              <a:rPr lang="ru-RU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перекладачами</a:t>
            </a:r>
            <a:r>
              <a:rPr lang="ru-RU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редакторами)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копірайтерами</a:t>
            </a: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спічрайтерами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гідами та працівниками </a:t>
            </a:r>
            <a:r>
              <a:rPr lang="uk-UA" sz="16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турагенцій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270510" algn="l"/>
              </a:tabLst>
            </a:pPr>
            <a:r>
              <a:rPr lang="uk-UA" sz="1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державних установах та закладах освіти</a:t>
            </a:r>
            <a:endParaRPr lang="en-US" sz="16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Овал 5">
            <a:extLst>
              <a:ext uri="{FF2B5EF4-FFF2-40B4-BE49-F238E27FC236}">
                <a16:creationId xmlns:a16="http://schemas.microsoft.com/office/drawing/2014/main" id="{B1118A33-C31B-8303-D1B9-317E58C1A2B4}"/>
              </a:ext>
            </a:extLst>
          </p:cNvPr>
          <p:cNvSpPr/>
          <p:nvPr/>
        </p:nvSpPr>
        <p:spPr>
          <a:xfrm flipH="1">
            <a:off x="466531" y="348453"/>
            <a:ext cx="54117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27">
            <a:extLst>
              <a:ext uri="{FF2B5EF4-FFF2-40B4-BE49-F238E27FC236}">
                <a16:creationId xmlns:a16="http://schemas.microsoft.com/office/drawing/2014/main" id="{73977E9F-4C83-76C2-9ACC-8EAE3D2B6BAF}"/>
              </a:ext>
            </a:extLst>
          </p:cNvPr>
          <p:cNvSpPr/>
          <p:nvPr/>
        </p:nvSpPr>
        <p:spPr>
          <a:xfrm>
            <a:off x="3106837" y="5574421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781E8DC7-98F8-430A-9F7D-D9D6B76A5158}"/>
              </a:ext>
            </a:extLst>
          </p:cNvPr>
          <p:cNvSpPr/>
          <p:nvPr/>
        </p:nvSpPr>
        <p:spPr>
          <a:xfrm>
            <a:off x="0" y="2589404"/>
            <a:ext cx="12221875" cy="233214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CE98D95F-C1A0-4CF1-82F3-5EDA3CCC5250}"/>
              </a:ext>
            </a:extLst>
          </p:cNvPr>
          <p:cNvSpPr txBox="1">
            <a:spLocks/>
          </p:cNvSpPr>
          <p:nvPr/>
        </p:nvSpPr>
        <p:spPr>
          <a:xfrm>
            <a:off x="459134" y="688697"/>
            <a:ext cx="8985941" cy="76628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b="1" dirty="0">
                <a:latin typeface="Century Gothic" panose="020B0502020202020204" pitchFamily="34" charset="0"/>
              </a:rPr>
              <a:t>Заходи </a:t>
            </a:r>
            <a:r>
              <a:rPr lang="ru-RU" sz="4000" b="1" dirty="0" err="1">
                <a:latin typeface="Century Gothic" panose="020B0502020202020204" pitchFamily="34" charset="0"/>
              </a:rPr>
              <a:t>кафедри</a:t>
            </a:r>
            <a:endParaRPr lang="ru-RU" sz="4000" b="1" dirty="0">
              <a:latin typeface="Century Gothic" panose="020B0502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68015CA-3E2B-46AD-A943-BD23B3BE5C5E}"/>
              </a:ext>
            </a:extLst>
          </p:cNvPr>
          <p:cNvSpPr/>
          <p:nvPr/>
        </p:nvSpPr>
        <p:spPr>
          <a:xfrm>
            <a:off x="11066218" y="1225904"/>
            <a:ext cx="400487" cy="400487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A23CEB50-27F0-4F4F-BE27-25CB69FBD3CD}"/>
              </a:ext>
            </a:extLst>
          </p:cNvPr>
          <p:cNvSpPr/>
          <p:nvPr/>
        </p:nvSpPr>
        <p:spPr>
          <a:xfrm>
            <a:off x="208984" y="6497192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83674CB6-60E8-4BBB-A3FE-C1E61569DEC7}"/>
              </a:ext>
            </a:extLst>
          </p:cNvPr>
          <p:cNvSpPr/>
          <p:nvPr/>
        </p:nvSpPr>
        <p:spPr>
          <a:xfrm>
            <a:off x="11625815" y="5825967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6E792B85-1088-4D60-B63D-8ECDE2625DBD}"/>
              </a:ext>
            </a:extLst>
          </p:cNvPr>
          <p:cNvSpPr/>
          <p:nvPr/>
        </p:nvSpPr>
        <p:spPr>
          <a:xfrm>
            <a:off x="5275019" y="348453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A90337C-0125-46CD-833A-5D3A19C06313}"/>
              </a:ext>
            </a:extLst>
          </p:cNvPr>
          <p:cNvSpPr/>
          <p:nvPr/>
        </p:nvSpPr>
        <p:spPr>
          <a:xfrm>
            <a:off x="10306301" y="424507"/>
            <a:ext cx="566185" cy="566185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4A5CA9B-AD8C-47E4-B557-BC3FC80CD5CC}"/>
              </a:ext>
            </a:extLst>
          </p:cNvPr>
          <p:cNvSpPr/>
          <p:nvPr/>
        </p:nvSpPr>
        <p:spPr>
          <a:xfrm>
            <a:off x="9297656" y="1395775"/>
            <a:ext cx="400487" cy="4004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C1CD0F46-22FC-4E6A-BFFB-A8179B41081A}"/>
              </a:ext>
            </a:extLst>
          </p:cNvPr>
          <p:cNvSpPr/>
          <p:nvPr/>
        </p:nvSpPr>
        <p:spPr>
          <a:xfrm>
            <a:off x="11688632" y="2642929"/>
            <a:ext cx="683580" cy="68358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23AC53A-268D-4F8C-BEE9-05BEB959376B}"/>
              </a:ext>
            </a:extLst>
          </p:cNvPr>
          <p:cNvSpPr/>
          <p:nvPr/>
        </p:nvSpPr>
        <p:spPr>
          <a:xfrm>
            <a:off x="-545809" y="-335127"/>
            <a:ext cx="683580" cy="6835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5AE007DC-07D2-4934-BC3C-4466F553F48D}"/>
              </a:ext>
            </a:extLst>
          </p:cNvPr>
          <p:cNvSpPr/>
          <p:nvPr/>
        </p:nvSpPr>
        <p:spPr>
          <a:xfrm>
            <a:off x="5458061" y="6616963"/>
            <a:ext cx="766286" cy="766286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Блок-схема: задержка 29">
            <a:extLst>
              <a:ext uri="{FF2B5EF4-FFF2-40B4-BE49-F238E27FC236}">
                <a16:creationId xmlns:a16="http://schemas.microsoft.com/office/drawing/2014/main" id="{2DD83D16-0477-4C01-B069-6476B7AA0531}"/>
              </a:ext>
            </a:extLst>
          </p:cNvPr>
          <p:cNvSpPr/>
          <p:nvPr/>
        </p:nvSpPr>
        <p:spPr>
          <a:xfrm>
            <a:off x="459134" y="1669849"/>
            <a:ext cx="3503990" cy="3370927"/>
          </a:xfrm>
          <a:prstGeom prst="flowChartDelay">
            <a:avLst/>
          </a:prstGeom>
          <a:blipFill dpi="0" rotWithShape="1">
            <a:blip r:embed="rId2"/>
            <a:srcRect/>
            <a:tile tx="36830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задержка 30">
            <a:extLst>
              <a:ext uri="{FF2B5EF4-FFF2-40B4-BE49-F238E27FC236}">
                <a16:creationId xmlns:a16="http://schemas.microsoft.com/office/drawing/2014/main" id="{7A9FDDD3-5B2E-456A-82AF-716A9DDEB0AA}"/>
              </a:ext>
            </a:extLst>
          </p:cNvPr>
          <p:cNvSpPr/>
          <p:nvPr/>
        </p:nvSpPr>
        <p:spPr>
          <a:xfrm flipH="1">
            <a:off x="7612192" y="3337607"/>
            <a:ext cx="3370927" cy="3370927"/>
          </a:xfrm>
          <a:prstGeom prst="flowChartDelay">
            <a:avLst/>
          </a:prstGeom>
          <a:blipFill dpi="0" rotWithShape="0">
            <a:blip r:embed="rId3"/>
            <a:srcRect/>
            <a:tile tx="-203200" ty="12065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A8450229-24FF-459D-B7F0-8EE6B7405472}"/>
              </a:ext>
            </a:extLst>
          </p:cNvPr>
          <p:cNvSpPr txBox="1">
            <a:spLocks/>
          </p:cNvSpPr>
          <p:nvPr/>
        </p:nvSpPr>
        <p:spPr>
          <a:xfrm>
            <a:off x="459134" y="5451521"/>
            <a:ext cx="4566792" cy="12459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круглий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стіл</a:t>
            </a:r>
            <a:r>
              <a:rPr lang="ru-RU" sz="2400" b="1" dirty="0">
                <a:latin typeface="Century Gothic" panose="020B0502020202020204" pitchFamily="34" charset="0"/>
              </a:rPr>
              <a:t> «</a:t>
            </a:r>
            <a:r>
              <a:rPr lang="ru-RU" sz="2400" b="1" dirty="0" err="1">
                <a:latin typeface="Century Gothic" panose="020B0502020202020204" pitchFamily="34" charset="0"/>
              </a:rPr>
              <a:t>Сучасний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перекладач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очима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молоді</a:t>
            </a:r>
            <a:r>
              <a:rPr lang="ru-RU" sz="2400" b="1" dirty="0">
                <a:latin typeface="Century Gothic" panose="020B0502020202020204" pitchFamily="34" charset="0"/>
              </a:rPr>
              <a:t>»</a:t>
            </a:r>
          </a:p>
        </p:txBody>
      </p:sp>
      <p:sp>
        <p:nvSpPr>
          <p:cNvPr id="14" name="Подзаголовок 2">
            <a:extLst>
              <a:ext uri="{FF2B5EF4-FFF2-40B4-BE49-F238E27FC236}">
                <a16:creationId xmlns:a16="http://schemas.microsoft.com/office/drawing/2014/main" id="{B88F8A53-839B-45FA-9109-75FAF9D36036}"/>
              </a:ext>
            </a:extLst>
          </p:cNvPr>
          <p:cNvSpPr txBox="1">
            <a:spLocks/>
          </p:cNvSpPr>
          <p:nvPr/>
        </p:nvSpPr>
        <p:spPr>
          <a:xfrm>
            <a:off x="7176304" y="1676601"/>
            <a:ext cx="4965255" cy="16131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майстер-клас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br>
              <a:rPr lang="ru-RU" sz="2400" b="1" dirty="0">
                <a:latin typeface="Century Gothic" panose="020B0502020202020204" pitchFamily="34" charset="0"/>
              </a:rPr>
            </a:br>
            <a:r>
              <a:rPr lang="ru-RU" sz="2400" b="1" dirty="0">
                <a:latin typeface="Century Gothic" panose="020B0502020202020204" pitchFamily="34" charset="0"/>
              </a:rPr>
              <a:t>«</a:t>
            </a:r>
            <a:r>
              <a:rPr lang="ru-RU" sz="2400" b="1" dirty="0" err="1">
                <a:latin typeface="Century Gothic" panose="020B0502020202020204" pitchFamily="34" charset="0"/>
              </a:rPr>
              <a:t>Подолання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труднощів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під</a:t>
            </a:r>
            <a:r>
              <a:rPr lang="ru-RU" sz="2400" b="1" dirty="0">
                <a:latin typeface="Century Gothic" panose="020B0502020202020204" pitchFamily="34" charset="0"/>
              </a:rPr>
              <a:t> час </a:t>
            </a:r>
            <a:r>
              <a:rPr lang="ru-RU" sz="2400" b="1" dirty="0" err="1">
                <a:latin typeface="Century Gothic" panose="020B0502020202020204" pitchFamily="34" charset="0"/>
              </a:rPr>
              <a:t>послідовного</a:t>
            </a:r>
            <a:r>
              <a:rPr lang="ru-RU" sz="2400" b="1" dirty="0">
                <a:latin typeface="Century Gothic" panose="020B0502020202020204" pitchFamily="34" charset="0"/>
              </a:rPr>
              <a:t> перекладу» </a:t>
            </a:r>
          </a:p>
        </p:txBody>
      </p:sp>
    </p:spTree>
    <p:extLst>
      <p:ext uri="{BB962C8B-B14F-4D97-AF65-F5344CB8AC3E}">
        <p14:creationId xmlns:p14="http://schemas.microsoft.com/office/powerpoint/2010/main" val="3041365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id="{6B8521FA-9BF5-45C9-959F-97D06A9C6E48}"/>
              </a:ext>
            </a:extLst>
          </p:cNvPr>
          <p:cNvSpPr txBox="1">
            <a:spLocks/>
          </p:cNvSpPr>
          <p:nvPr/>
        </p:nvSpPr>
        <p:spPr>
          <a:xfrm>
            <a:off x="435985" y="572950"/>
            <a:ext cx="6034263" cy="14641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err="1">
                <a:latin typeface="Century Gothic" panose="020B0502020202020204" pitchFamily="34" charset="0"/>
              </a:rPr>
              <a:t>Формування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індивідуальної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освітньої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траєкторії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здобувача</a:t>
            </a:r>
            <a:r>
              <a:rPr lang="ru-RU" sz="3200" b="1" dirty="0">
                <a:latin typeface="Century Gothic" panose="020B0502020202020204" pitchFamily="34" charset="0"/>
              </a:rPr>
              <a:t> </a:t>
            </a:r>
            <a:r>
              <a:rPr lang="ru-RU" sz="3200" b="1" dirty="0" err="1">
                <a:latin typeface="Century Gothic" panose="020B0502020202020204" pitchFamily="34" charset="0"/>
              </a:rPr>
              <a:t>освіти</a:t>
            </a:r>
            <a:r>
              <a:rPr lang="ru-RU" sz="3200" b="1" dirty="0"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33706E2-FDA7-4C56-BEA5-D836F2204237}"/>
              </a:ext>
            </a:extLst>
          </p:cNvPr>
          <p:cNvSpPr txBox="1">
            <a:spLocks/>
          </p:cNvSpPr>
          <p:nvPr/>
        </p:nvSpPr>
        <p:spPr>
          <a:xfrm>
            <a:off x="1034556" y="2037144"/>
            <a:ext cx="5258759" cy="3812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індивідуальний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навчальний</a:t>
            </a:r>
            <a:r>
              <a:rPr lang="ru-RU" sz="2400" b="1" dirty="0">
                <a:latin typeface="Century Gothic" panose="020B0502020202020204" pitchFamily="34" charset="0"/>
              </a:rPr>
              <a:t> плану </a:t>
            </a:r>
            <a:r>
              <a:rPr lang="ru-RU" sz="2400" b="1" dirty="0" err="1">
                <a:latin typeface="Century Gothic" panose="020B0502020202020204" pitchFamily="34" charset="0"/>
              </a:rPr>
              <a:t>здобувача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вищої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освіти</a:t>
            </a:r>
            <a:r>
              <a:rPr lang="ru-RU" sz="2400" b="1" dirty="0">
                <a:latin typeface="Century Gothic" panose="020B0502020202020204" pitchFamily="34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сертифікаційні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програми</a:t>
            </a:r>
            <a:r>
              <a:rPr lang="ru-RU" sz="2400" b="1" dirty="0">
                <a:latin typeface="Century Gothic" panose="020B0502020202020204" pitchFamily="34" charset="0"/>
              </a:rPr>
              <a:t> -</a:t>
            </a:r>
            <a:r>
              <a:rPr lang="ru-RU" sz="2400" b="1" dirty="0" err="1">
                <a:latin typeface="Century Gothic" panose="020B0502020202020204" pitchFamily="34" charset="0"/>
              </a:rPr>
              <a:t>факультативи</a:t>
            </a:r>
            <a:r>
              <a:rPr lang="ru-RU" sz="2400" b="1" dirty="0">
                <a:latin typeface="Century Gothic" panose="020B0502020202020204" pitchFamily="34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визнання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результатів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навчання</a:t>
            </a:r>
            <a:r>
              <a:rPr lang="ru-RU" sz="2400" b="1" dirty="0">
                <a:latin typeface="Century Gothic" panose="020B0502020202020204" pitchFamily="34" charset="0"/>
              </a:rPr>
              <a:t>, </a:t>
            </a:r>
            <a:r>
              <a:rPr lang="ru-RU" sz="2400" b="1" dirty="0" err="1">
                <a:latin typeface="Century Gothic" panose="020B0502020202020204" pitchFamily="34" charset="0"/>
              </a:rPr>
              <a:t>отриманих</a:t>
            </a:r>
            <a:r>
              <a:rPr lang="ru-RU" sz="2400" b="1" dirty="0">
                <a:latin typeface="Century Gothic" panose="020B0502020202020204" pitchFamily="34" charset="0"/>
              </a:rPr>
              <a:t> в </a:t>
            </a:r>
            <a:r>
              <a:rPr lang="ru-RU" sz="2400" b="1" dirty="0" err="1">
                <a:latin typeface="Century Gothic" panose="020B0502020202020204" pitchFamily="34" charset="0"/>
              </a:rPr>
              <a:t>інших</a:t>
            </a:r>
            <a:r>
              <a:rPr lang="ru-RU" sz="2400" b="1" dirty="0">
                <a:latin typeface="Century Gothic" panose="020B0502020202020204" pitchFamily="34" charset="0"/>
              </a:rPr>
              <a:t> ЗВО та в </a:t>
            </a:r>
            <a:r>
              <a:rPr lang="ru-RU" sz="2400" b="1" dirty="0" err="1">
                <a:latin typeface="Century Gothic" panose="020B0502020202020204" pitchFamily="34" charset="0"/>
              </a:rPr>
              <a:t>процесі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неформальної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освіти</a:t>
            </a:r>
            <a:r>
              <a:rPr lang="ru-RU" sz="2400" b="1" dirty="0">
                <a:latin typeface="Century Gothic" panose="020B0502020202020204" pitchFamily="34" charset="0"/>
              </a:rPr>
              <a:t>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err="1">
                <a:latin typeface="Century Gothic" panose="020B0502020202020204" pitchFamily="34" charset="0"/>
              </a:rPr>
              <a:t>академічна</a:t>
            </a:r>
            <a:r>
              <a:rPr lang="ru-RU" sz="2400" b="1" dirty="0">
                <a:latin typeface="Century Gothic" panose="020B0502020202020204" pitchFamily="34" charset="0"/>
              </a:rPr>
              <a:t> </a:t>
            </a:r>
            <a:r>
              <a:rPr lang="ru-RU" sz="2400" b="1" dirty="0" err="1">
                <a:latin typeface="Century Gothic" panose="020B0502020202020204" pitchFamily="34" charset="0"/>
              </a:rPr>
              <a:t>мобільність</a:t>
            </a:r>
            <a:r>
              <a:rPr lang="ru-RU" sz="2400" b="1" dirty="0"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67DDF4EE-EB40-4EF9-BEC4-F0D0438D3C36}"/>
              </a:ext>
            </a:extLst>
          </p:cNvPr>
          <p:cNvSpPr/>
          <p:nvPr/>
        </p:nvSpPr>
        <p:spPr>
          <a:xfrm>
            <a:off x="6840639" y="917294"/>
            <a:ext cx="2511706" cy="2511706"/>
          </a:xfrm>
          <a:prstGeom prst="roundRect">
            <a:avLst/>
          </a:prstGeom>
          <a:blipFill dpi="0" rotWithShape="1">
            <a:blip r:embed="rId2"/>
            <a:srcRect/>
            <a:tile tx="-107950" ty="-127000" sx="33000" sy="33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9147311B-D242-4867-A804-F28154753741}"/>
              </a:ext>
            </a:extLst>
          </p:cNvPr>
          <p:cNvSpPr/>
          <p:nvPr/>
        </p:nvSpPr>
        <p:spPr>
          <a:xfrm>
            <a:off x="6840638" y="3938287"/>
            <a:ext cx="2511706" cy="2511706"/>
          </a:xfrm>
          <a:prstGeom prst="roundRect">
            <a:avLst/>
          </a:prstGeom>
          <a:blipFill dpi="0" rotWithShape="1">
            <a:blip r:embed="rId3"/>
            <a:srcRect/>
            <a:tile tx="-488950" ty="0" sx="12000" sy="12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A2C381C-E70C-4E9E-B138-22A89A4BFCE1}"/>
              </a:ext>
            </a:extLst>
          </p:cNvPr>
          <p:cNvSpPr/>
          <p:nvPr/>
        </p:nvSpPr>
        <p:spPr>
          <a:xfrm>
            <a:off x="9549115" y="917294"/>
            <a:ext cx="2511706" cy="2511706"/>
          </a:xfrm>
          <a:prstGeom prst="roundRect">
            <a:avLst/>
          </a:prstGeom>
          <a:blipFill dpi="0" rotWithShape="1">
            <a:blip r:embed="rId4"/>
            <a:srcRect/>
            <a:tile tx="-241300" ty="0" sx="65000" sy="65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58640F1-D011-43E0-A254-5B3613CA6A8F}"/>
              </a:ext>
            </a:extLst>
          </p:cNvPr>
          <p:cNvSpPr/>
          <p:nvPr/>
        </p:nvSpPr>
        <p:spPr>
          <a:xfrm>
            <a:off x="9549115" y="3938287"/>
            <a:ext cx="2511706" cy="2511706"/>
          </a:xfrm>
          <a:prstGeom prst="roundRect">
            <a:avLst/>
          </a:prstGeom>
          <a:blipFill dpi="0" rotWithShape="1">
            <a:blip r:embed="rId5"/>
            <a:srcRect/>
            <a:tile tx="19050" ty="0" sx="62000" sy="62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3590444-DA09-436D-BAF2-FC431E599274}"/>
              </a:ext>
            </a:extLst>
          </p:cNvPr>
          <p:cNvSpPr/>
          <p:nvPr/>
        </p:nvSpPr>
        <p:spPr>
          <a:xfrm>
            <a:off x="439296" y="2037144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23FC89FA-5F43-4E2D-A119-B93C59D4BF7C}"/>
              </a:ext>
            </a:extLst>
          </p:cNvPr>
          <p:cNvSpPr/>
          <p:nvPr/>
        </p:nvSpPr>
        <p:spPr>
          <a:xfrm>
            <a:off x="11908907" y="-10075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B381F33-374B-477B-A045-A6C75844E4F8}"/>
              </a:ext>
            </a:extLst>
          </p:cNvPr>
          <p:cNvSpPr/>
          <p:nvPr/>
        </p:nvSpPr>
        <p:spPr>
          <a:xfrm>
            <a:off x="-283093" y="182341"/>
            <a:ext cx="566185" cy="56618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48C9DB6-9F85-4D6A-B434-D2C552B945D2}"/>
              </a:ext>
            </a:extLst>
          </p:cNvPr>
          <p:cNvSpPr/>
          <p:nvPr/>
        </p:nvSpPr>
        <p:spPr>
          <a:xfrm>
            <a:off x="435985" y="3030510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6128D40-6FB9-4E40-81F2-50FFEEDDCA35}"/>
              </a:ext>
            </a:extLst>
          </p:cNvPr>
          <p:cNvSpPr/>
          <p:nvPr/>
        </p:nvSpPr>
        <p:spPr>
          <a:xfrm>
            <a:off x="435985" y="3824631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7857E2CC-4D41-4AF3-AE7E-81092E50DAF8}"/>
              </a:ext>
            </a:extLst>
          </p:cNvPr>
          <p:cNvSpPr/>
          <p:nvPr/>
        </p:nvSpPr>
        <p:spPr>
          <a:xfrm>
            <a:off x="434607" y="5194140"/>
            <a:ext cx="398490" cy="398490"/>
          </a:xfrm>
          <a:prstGeom prst="ellipse">
            <a:avLst/>
          </a:prstGeom>
          <a:solidFill>
            <a:srgbClr val="002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00777315-50DB-41C6-8C8C-E4663BB06D2A}"/>
              </a:ext>
            </a:extLst>
          </p:cNvPr>
          <p:cNvSpPr/>
          <p:nvPr/>
        </p:nvSpPr>
        <p:spPr>
          <a:xfrm>
            <a:off x="3980349" y="6051503"/>
            <a:ext cx="398490" cy="3984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548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1777</TotalTime>
  <Words>262</Words>
  <Application>Microsoft Office PowerPoint</Application>
  <PresentationFormat>Widescreen</PresentationFormat>
  <Paragraphs>52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Wingdings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Наші випускники працевлаштовуються: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grinch</dc:creator>
  <cp:lastModifiedBy>karina avramenko</cp:lastModifiedBy>
  <cp:revision>24</cp:revision>
  <dcterms:created xsi:type="dcterms:W3CDTF">2023-01-31T15:50:47Z</dcterms:created>
  <dcterms:modified xsi:type="dcterms:W3CDTF">2024-04-12T10:35:36Z</dcterms:modified>
</cp:coreProperties>
</file>