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3E808-1928-45CB-B854-2CD63E8AC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8866A2-8FF2-4525-87BF-19C18A1C4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17E01E-80FA-44B9-96C1-F6150D8C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A97E0-F52F-4F6C-A396-A58EC394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35F721-835B-4D46-870F-EBBEE402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4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4AEF-F296-46E2-9CAE-C4E69FD9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1053CB-F67A-4F1B-91E7-65EE3ED07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1B4D9-FC51-42F9-93AB-44E94B30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99545-FC37-4F34-8203-EFF1AF45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E848F-F120-4C2A-83F2-89D1B481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2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032CDE-1406-4002-8B4B-8465C4200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9272A0-B6E7-4DB2-A7DE-08D2D4197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17DBC0-9D7A-408C-AFF8-27880A63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ABB0A-B974-41B8-9D3D-D455B0AB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BBCD0-73DB-4052-92BF-4204CBE6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05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2DF33-4EE4-4A69-91C9-7A2C1E2A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F66CF-F591-4DA2-9ADB-FEDF92ABC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470B7-55DA-4BFD-A134-CFA8A337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E6866-8DDB-45E7-97B0-A2D1693B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D93AF-234E-426E-B763-CD2C381B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3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A52AD-17BF-4FE7-BC0D-95CB32B1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C8EA99-05B5-4CA8-9811-23F08925F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067D0-3B69-4E46-BB6A-1919C011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07E0D-E049-44E1-9F03-5D40ABF4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4A8DD-B98B-4B0B-B7BC-B0FBC41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81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C8AE9-967F-4D84-9D73-C6333532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46B7C-9E02-4935-9D37-CB797CE3D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4B3F2-822D-4324-92A8-8C727239F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12B5-91DE-4EEC-8D5B-4EE226CB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336A2E-106A-47BF-B4CA-D882B353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0B8C18-1F28-4219-9647-24BCC259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9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21F4-0183-4DFA-9647-1D8B2B65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11DC0-14E8-4B1B-A696-83E2C396C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0F2AD-A8F6-4625-B87E-A8685F64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77C16C-CF4D-4123-98E7-E3AA798AA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E42623-8D1A-4070-8F4D-6B7C78DB2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02ACBA-A0B4-4CA6-B210-466488F4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91BF71-ABB7-45F2-9982-FFB1692C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CE2E2E-793A-4CA7-98CF-FAE92103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86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9307-9DFA-48EB-B8A6-46A8B33D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96F2D-5205-4DD5-B94D-A72CCF6D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5D8C67-1F4D-4AF7-99BF-37ECC5E7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605793-57AF-4A90-953E-E25F02E3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9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9CB539-671A-41E3-92B2-E738958E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1C7D1-D308-458C-898C-2855BA76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DBFD4-72A5-42D7-AFF4-A6F43AFF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40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A3C89-B92F-48C3-89BD-F8D26A53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EE658-3680-413E-B068-E8F3A351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5DC99F-5FE7-48A5-9490-D8E5D93DA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501C8-4EF9-4BE9-B8F9-87606309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E180B4-C760-4068-960C-9F46D45E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4B376-37E5-47F6-B0FB-AE08C4A8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637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4C63D-F6C7-4220-B8E4-37AFE380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735A96-2240-454B-8F06-710CA1DC2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FABCC-C40B-4CCE-AC07-2BEA19EE0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700D49-7252-4FDC-BF9F-B69B8BCD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744994-A68D-4C57-B179-64AA34E2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47532-C375-43B5-99D5-40429E1F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1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DD6BB-802B-4009-A85C-9F17E78D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7E5750-C4FE-42C0-8040-F0192D94E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F36263-989B-4EA5-90AD-DA04F507D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A5C0-25D0-43C4-A58B-4D985B7F09BB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3551A-16F3-4B59-977D-1DE5BAA1B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8504CA-6047-44ED-A951-39272469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D3AF-6F86-4999-A1DA-5512A3A914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9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C7E96FBA-23A1-4B64-A188-268C84DA03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26" y="0"/>
            <a:ext cx="11759380" cy="67154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8B0C73-F563-4AD9-8BDE-A9E048F6F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63" y="1569557"/>
            <a:ext cx="7092693" cy="24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2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70816A-66B6-4881-B7F8-2ABC3FCF1CFD}"/>
              </a:ext>
            </a:extLst>
          </p:cNvPr>
          <p:cNvSpPr/>
          <p:nvPr/>
        </p:nvSpPr>
        <p:spPr>
          <a:xfrm>
            <a:off x="1592826" y="317549"/>
            <a:ext cx="8465574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305" marR="1399540">
              <a:lnSpc>
                <a:spcPct val="101000"/>
              </a:lnSpc>
              <a:spcBef>
                <a:spcPts val="1360"/>
              </a:spcBef>
              <a:spcAft>
                <a:spcPts val="0"/>
              </a:spcAft>
            </a:pP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ИЗНАЧЕННЯ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ПЛАГІАТУ</a:t>
            </a:r>
            <a:r>
              <a:rPr lang="uk-UA" spc="1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</a:t>
            </a:r>
            <a:r>
              <a:rPr lang="uk-UA" spc="1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ОБЕРТОМ</a:t>
            </a:r>
            <a:r>
              <a:rPr lang="uk-UA" spc="1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А.</a:t>
            </a:r>
            <a:r>
              <a:rPr lang="uk-UA" sz="2400" spc="-7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АРРІСОМ</a:t>
            </a: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EDFF12D-D857-4B76-9E0E-24CF193FEC47}"/>
              </a:ext>
            </a:extLst>
          </p:cNvPr>
          <p:cNvGrpSpPr>
            <a:grpSpLocks/>
          </p:cNvGrpSpPr>
          <p:nvPr/>
        </p:nvGrpSpPr>
        <p:grpSpPr bwMode="auto">
          <a:xfrm>
            <a:off x="442453" y="904568"/>
            <a:ext cx="11375922" cy="5635883"/>
            <a:chOff x="617" y="326"/>
            <a:chExt cx="11967" cy="6382"/>
          </a:xfrm>
        </p:grpSpPr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id="{EDA7AD91-7B72-4DDE-8885-D7E4E3156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26"/>
              <a:ext cx="11967" cy="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27AB7820-2EB3-4E04-A4C1-C72E69CF3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90"/>
              <a:ext cx="11760" cy="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DC9BD2-EFCC-4283-B4B1-B938C6782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380"/>
              <a:ext cx="11780" cy="6193"/>
            </a:xfrm>
            <a:prstGeom prst="rect">
              <a:avLst/>
            </a:prstGeom>
            <a:noFill/>
            <a:ln w="12700">
              <a:solidFill>
                <a:srgbClr val="5A8B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90834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E27100-656F-4B2A-84E7-97E403DE2FF9}"/>
              </a:ext>
            </a:extLst>
          </p:cNvPr>
          <p:cNvSpPr/>
          <p:nvPr/>
        </p:nvSpPr>
        <p:spPr>
          <a:xfrm>
            <a:off x="1888567" y="0"/>
            <a:ext cx="8908026" cy="48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940" marR="1659255" algn="ctr">
              <a:lnSpc>
                <a:spcPct val="118000"/>
              </a:lnSpc>
              <a:spcBef>
                <a:spcPts val="1360"/>
              </a:spcBef>
              <a:spcAft>
                <a:spcPts val="0"/>
              </a:spcAft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ДОКТОР</a:t>
            </a:r>
            <a:r>
              <a:rPr lang="uk-UA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ЕН</a:t>
            </a:r>
            <a:r>
              <a:rPr lang="uk-UA" spc="1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К.</a:t>
            </a:r>
            <a:r>
              <a:rPr lang="uk-UA" sz="2400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ОНГ</a:t>
            </a:r>
            <a:r>
              <a:rPr lang="uk-UA" spc="1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ВИДІЛЯЄ</a:t>
            </a:r>
            <a:r>
              <a:rPr lang="uk-UA" spc="1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</a:t>
            </a:r>
            <a:r>
              <a:rPr lang="uk-UA" sz="2400" spc="-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ВИДІВ</a:t>
            </a:r>
            <a:r>
              <a:rPr lang="uk-UA" spc="-62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ПЛАГІАТУ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6" name="image12.png">
            <a:extLst>
              <a:ext uri="{FF2B5EF4-FFF2-40B4-BE49-F238E27FC236}">
                <a16:creationId xmlns:a16="http://schemas.microsoft.com/office/drawing/2014/main" id="{F15BC5A4-4540-4D0C-B357-08AEB37682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867" y="489173"/>
            <a:ext cx="9996756" cy="6158207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34562E1A-5E3A-4504-B502-C82063EAE95B}"/>
              </a:ext>
            </a:extLst>
          </p:cNvPr>
          <p:cNvSpPr/>
          <p:nvPr/>
        </p:nvSpPr>
        <p:spPr>
          <a:xfrm>
            <a:off x="2537718" y="1910993"/>
            <a:ext cx="68117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283335" indent="-285750" algn="just">
              <a:buFont typeface="Wingdings" panose="05000000000000000000" pitchFamily="2" charset="2"/>
              <a:buChar char="q"/>
            </a:pP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бібліографії</a:t>
            </a:r>
            <a:r>
              <a:rPr lang="uk-UA" sz="1600" spc="-4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(невірний</a:t>
            </a:r>
            <a:r>
              <a:rPr lang="uk-UA" sz="1600" spc="-2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рік</a:t>
            </a:r>
            <a:r>
              <a:rPr lang="uk-UA" sz="1600" spc="-3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видання</a:t>
            </a:r>
            <a:r>
              <a:rPr lang="uk-UA" sz="1600" spc="-3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z="1600" spc="-2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помилки</a:t>
            </a:r>
            <a:r>
              <a:rPr lang="uk-UA" sz="1600" spc="-48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sz="1600" spc="-1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прізвищі</a:t>
            </a:r>
            <a:r>
              <a:rPr lang="uk-UA" sz="1600" spc="-1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автора)</a:t>
            </a:r>
          </a:p>
          <a:p>
            <a:pPr marL="285750" marR="1283335" indent="-285750" algn="just">
              <a:buFont typeface="Wingdings" panose="05000000000000000000" pitchFamily="2" charset="2"/>
              <a:buChar char="q"/>
            </a:pP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1363980" indent="-285750" algn="just">
              <a:buFont typeface="Wingdings" panose="05000000000000000000" pitchFamily="2" charset="2"/>
              <a:buChar char="q"/>
            </a:pP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неповні</a:t>
            </a:r>
            <a:r>
              <a:rPr lang="uk-UA" sz="1600" spc="-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цитування</a:t>
            </a:r>
            <a:r>
              <a:rPr lang="uk-UA" sz="1600" spc="-4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z="1600" spc="-2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бібліографічний</a:t>
            </a:r>
            <a:r>
              <a:rPr lang="uk-UA" sz="1600" spc="-2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опис</a:t>
            </a:r>
            <a:r>
              <a:rPr lang="uk-UA" sz="1600" spc="-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(якщо</a:t>
            </a:r>
            <a:r>
              <a:rPr lang="uk-UA" sz="1600" spc="-43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думку</a:t>
            </a:r>
            <a:r>
              <a:rPr lang="uk-UA" sz="1600" spc="-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висловило</a:t>
            </a:r>
            <a:r>
              <a:rPr lang="uk-UA" sz="1600" spc="-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кілька</a:t>
            </a:r>
            <a:r>
              <a:rPr lang="uk-UA" sz="1600" spc="-2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авторів)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1448435" indent="-285750" algn="just">
              <a:buFont typeface="Wingdings" panose="05000000000000000000" pitchFamily="2" charset="2"/>
              <a:buChar char="q"/>
            </a:pP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брак</a:t>
            </a:r>
            <a:r>
              <a:rPr lang="uk-UA" sz="1600" spc="-5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бібліографічних</a:t>
            </a:r>
            <a:r>
              <a:rPr lang="uk-UA" sz="1600" spc="-4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посилань</a:t>
            </a:r>
            <a:r>
              <a:rPr lang="uk-UA" sz="1600" spc="-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(студент</a:t>
            </a:r>
            <a:r>
              <a:rPr lang="uk-UA" sz="1600" spc="-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забуває</a:t>
            </a:r>
            <a:r>
              <a:rPr lang="uk-UA" sz="1600" spc="-43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проставити</a:t>
            </a:r>
            <a:r>
              <a:rPr lang="uk-UA" sz="1600" spc="-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посилання</a:t>
            </a:r>
            <a:r>
              <a:rPr lang="uk-UA" sz="1600" spc="-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після цитування</a:t>
            </a:r>
            <a:r>
              <a:rPr lang="uk-UA" sz="1600" spc="-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sz="1600" spc="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тексті)</a:t>
            </a:r>
          </a:p>
          <a:p>
            <a:pPr marL="285750" marR="1448435" indent="-285750" algn="just">
              <a:buFont typeface="Wingdings" panose="05000000000000000000" pitchFamily="2" charset="2"/>
              <a:buChar char="q"/>
            </a:pP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1414780" indent="-285750" algn="just">
              <a:buFont typeface="Wingdings" panose="05000000000000000000" pitchFamily="2" charset="2"/>
              <a:buChar char="q"/>
            </a:pP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мозаїчний плагіат (студент дуже багато цитує</a:t>
            </a:r>
            <a:r>
              <a:rPr lang="uk-UA" sz="16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різних</a:t>
            </a:r>
            <a:r>
              <a:rPr lang="uk-UA" sz="1600" spc="-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авторів,</a:t>
            </a:r>
            <a:r>
              <a:rPr lang="uk-UA" sz="1600" spc="-5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дотримуючись</a:t>
            </a:r>
            <a:r>
              <a:rPr lang="uk-UA" sz="1600" spc="-6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усіх</a:t>
            </a:r>
            <a:r>
              <a:rPr lang="uk-UA" sz="1600" spc="-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правил,</a:t>
            </a:r>
            <a:r>
              <a:rPr lang="uk-UA" sz="1600" spc="-3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проте</a:t>
            </a:r>
            <a:r>
              <a:rPr lang="uk-UA" sz="1600" spc="-43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дає</a:t>
            </a:r>
            <a:r>
              <a:rPr lang="uk-UA" sz="1600" spc="-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дуже</a:t>
            </a:r>
            <a:r>
              <a:rPr lang="uk-UA" sz="1600" spc="-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мало</a:t>
            </a:r>
            <a:r>
              <a:rPr lang="uk-UA" sz="1600" spc="-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власних</a:t>
            </a:r>
            <a:r>
              <a:rPr lang="uk-UA" sz="1600" spc="-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пояснень)</a:t>
            </a:r>
          </a:p>
          <a:p>
            <a:pPr marR="1414780" algn="just"/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1600" spc="-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само-плагіат</a:t>
            </a:r>
            <a:r>
              <a:rPr lang="uk-UA" sz="1600" spc="-12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spc="-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(студент</a:t>
            </a:r>
            <a:r>
              <a:rPr lang="uk-UA" sz="1600" spc="-10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використовує</a:t>
            </a:r>
            <a:r>
              <a:rPr lang="uk-UA" sz="1600" spc="-12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свої</a:t>
            </a:r>
            <a:r>
              <a:rPr lang="uk-UA" sz="1600" spc="-485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тексти</a:t>
            </a:r>
            <a:r>
              <a:rPr lang="uk-UA" sz="1600" spc="-2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 попередніх</a:t>
            </a:r>
            <a:r>
              <a:rPr lang="uk-UA" sz="1600" spc="-2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робіт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4068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0F69CE7-7DAE-453A-9D33-95D9AF5FD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40259"/>
              </p:ext>
            </p:extLst>
          </p:nvPr>
        </p:nvGraphicFramePr>
        <p:xfrm>
          <a:off x="471948" y="73163"/>
          <a:ext cx="11248104" cy="67116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994">
                  <a:extLst>
                    <a:ext uri="{9D8B030D-6E8A-4147-A177-3AD203B41FA5}">
                      <a16:colId xmlns:a16="http://schemas.microsoft.com/office/drawing/2014/main" val="753721667"/>
                    </a:ext>
                  </a:extLst>
                </a:gridCol>
                <a:gridCol w="5620677">
                  <a:extLst>
                    <a:ext uri="{9D8B030D-6E8A-4147-A177-3AD203B41FA5}">
                      <a16:colId xmlns:a16="http://schemas.microsoft.com/office/drawing/2014/main" val="3712236148"/>
                    </a:ext>
                  </a:extLst>
                </a:gridCol>
                <a:gridCol w="5568433">
                  <a:extLst>
                    <a:ext uri="{9D8B030D-6E8A-4147-A177-3AD203B41FA5}">
                      <a16:colId xmlns:a16="http://schemas.microsoft.com/office/drawing/2014/main" val="2711623467"/>
                    </a:ext>
                  </a:extLst>
                </a:gridCol>
              </a:tblGrid>
              <a:tr h="1573161">
                <a:tc>
                  <a:txBody>
                    <a:bodyPr/>
                    <a:lstStyle/>
                    <a:p>
                      <a:pPr marL="512445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>
                        <a:spcBef>
                          <a:spcPts val="1230"/>
                        </a:spcBef>
                        <a:spcAft>
                          <a:spcPts val="0"/>
                        </a:spcAft>
                      </a:pPr>
                      <a:r>
                        <a:rPr lang="uk-UA" sz="2700">
                          <a:effectLst/>
                        </a:rPr>
                        <a:t>Навмисний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>
                        <a:spcBef>
                          <a:spcPts val="1230"/>
                        </a:spcBef>
                        <a:spcAft>
                          <a:spcPts val="0"/>
                        </a:spcAft>
                      </a:pPr>
                      <a:r>
                        <a:rPr lang="uk-UA" sz="2700">
                          <a:effectLst/>
                        </a:rPr>
                        <a:t>Ненавмисний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2187444"/>
                  </a:ext>
                </a:extLst>
              </a:tr>
              <a:tr h="544618">
                <a:tc>
                  <a:txBody>
                    <a:bodyPr/>
                    <a:lstStyle/>
                    <a:p>
                      <a:pPr marL="512445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Списування</a:t>
                      </a:r>
                      <a:r>
                        <a:rPr lang="uk-UA" sz="1600" spc="10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одне</a:t>
                      </a:r>
                      <a:r>
                        <a:rPr lang="uk-UA" sz="1600" spc="8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в</a:t>
                      </a:r>
                      <a:r>
                        <a:rPr lang="uk-UA" sz="1600" spc="7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одного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810"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Копіювання</a:t>
                      </a:r>
                      <a:r>
                        <a:rPr lang="uk-UA" sz="1600" spc="3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речення</a:t>
                      </a:r>
                      <a:r>
                        <a:rPr lang="uk-UA" sz="1600" spc="6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чи</a:t>
                      </a:r>
                      <a:r>
                        <a:rPr lang="uk-UA" sz="1600" spc="2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двох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0594089"/>
                  </a:ext>
                </a:extLst>
              </a:tr>
              <a:tr h="863952">
                <a:tc>
                  <a:txBody>
                    <a:bodyPr/>
                    <a:lstStyle/>
                    <a:p>
                      <a:pPr marL="512445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Копіювання</a:t>
                      </a:r>
                      <a:r>
                        <a:rPr lang="uk-UA" sz="1600" spc="9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цілого</a:t>
                      </a:r>
                      <a:r>
                        <a:rPr lang="uk-UA" sz="1600" spc="9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есе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810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Надто</a:t>
                      </a:r>
                      <a:r>
                        <a:rPr lang="uk-UA" sz="1600" spc="12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тісна</a:t>
                      </a:r>
                      <a:r>
                        <a:rPr lang="uk-UA" sz="1600" spc="12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співпраця</a:t>
                      </a:r>
                      <a:r>
                        <a:rPr lang="uk-UA" sz="1600" spc="13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зі</a:t>
                      </a:r>
                      <a:endParaRPr lang="ru-RU" sz="1600" dirty="0">
                        <a:effectLst/>
                      </a:endParaRPr>
                    </a:p>
                    <a:p>
                      <a:pPr marL="51181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співавтором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4827338"/>
                  </a:ext>
                </a:extLst>
              </a:tr>
              <a:tr h="863952">
                <a:tc>
                  <a:txBody>
                    <a:bodyPr/>
                    <a:lstStyle/>
                    <a:p>
                      <a:pPr marL="512445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Завантаження</a:t>
                      </a:r>
                      <a:r>
                        <a:rPr lang="uk-UA" sz="1600" spc="12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цілої</a:t>
                      </a:r>
                      <a:r>
                        <a:rPr lang="uk-UA" sz="1600" spc="8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роботи</a:t>
                      </a:r>
                      <a:r>
                        <a:rPr lang="uk-UA" sz="1600" spc="7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з</a:t>
                      </a:r>
                      <a:endParaRPr lang="ru-RU" sz="1600" dirty="0">
                        <a:effectLst/>
                      </a:endParaRPr>
                    </a:p>
                    <a:p>
                      <a:pPr marL="512445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Інтернету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810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Погані</a:t>
                      </a:r>
                      <a:r>
                        <a:rPr lang="uk-UA" sz="1600" spc="12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вміння</a:t>
                      </a:r>
                      <a:r>
                        <a:rPr lang="uk-UA" sz="1600" spc="14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перефразування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4431599"/>
                  </a:ext>
                </a:extLst>
              </a:tr>
              <a:tr h="1336393">
                <a:tc>
                  <a:txBody>
                    <a:bodyPr/>
                    <a:lstStyle/>
                    <a:p>
                      <a:pPr marL="512445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 marR="793750">
                        <a:lnSpc>
                          <a:spcPct val="153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Компіляція</a:t>
                      </a:r>
                      <a:r>
                        <a:rPr lang="uk-UA" sz="1600" spc="120">
                          <a:effectLst/>
                        </a:rPr>
                        <a:t> </a:t>
                      </a:r>
                      <a:r>
                        <a:rPr lang="uk-UA" sz="1600">
                          <a:effectLst/>
                        </a:rPr>
                        <a:t>тексту</a:t>
                      </a:r>
                      <a:r>
                        <a:rPr lang="uk-UA" sz="1600" spc="120">
                          <a:effectLst/>
                        </a:rPr>
                        <a:t> </a:t>
                      </a:r>
                      <a:r>
                        <a:rPr lang="uk-UA" sz="1600">
                          <a:effectLst/>
                        </a:rPr>
                        <a:t>з</a:t>
                      </a:r>
                      <a:r>
                        <a:rPr lang="uk-UA" sz="1600" spc="110">
                          <a:effectLst/>
                        </a:rPr>
                        <a:t> </a:t>
                      </a:r>
                      <a:r>
                        <a:rPr lang="uk-UA" sz="1600">
                          <a:effectLst/>
                        </a:rPr>
                        <a:t>різних</a:t>
                      </a:r>
                      <a:r>
                        <a:rPr lang="uk-UA" sz="1600" spc="-375">
                          <a:effectLst/>
                        </a:rPr>
                        <a:t> </a:t>
                      </a:r>
                      <a:r>
                        <a:rPr lang="uk-UA" sz="1600">
                          <a:effectLst/>
                        </a:rPr>
                        <a:t>джерел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810" marR="443230">
                        <a:lnSpc>
                          <a:spcPct val="153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Брати матеріал дослівно</a:t>
                      </a:r>
                      <a:r>
                        <a:rPr lang="uk-UA" sz="1600" spc="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з</a:t>
                      </a:r>
                      <a:r>
                        <a:rPr lang="uk-UA" sz="1600" spc="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підручника,</a:t>
                      </a:r>
                      <a:r>
                        <a:rPr lang="uk-UA" sz="1600" spc="2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щоб</a:t>
                      </a:r>
                      <a:r>
                        <a:rPr lang="uk-UA" sz="1600" spc="2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відповісти на</a:t>
                      </a:r>
                      <a:endParaRPr lang="ru-RU" sz="1600" dirty="0">
                        <a:effectLst/>
                      </a:endParaRPr>
                    </a:p>
                    <a:p>
                      <a:pPr marL="511810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запитання</a:t>
                      </a:r>
                      <a:r>
                        <a:rPr lang="uk-UA" sz="1600" spc="-1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домашнього</a:t>
                      </a:r>
                      <a:r>
                        <a:rPr lang="uk-UA" sz="1600" spc="-1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завдання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4520316"/>
                  </a:ext>
                </a:extLst>
              </a:tr>
              <a:tr h="1529598">
                <a:tc>
                  <a:txBody>
                    <a:bodyPr/>
                    <a:lstStyle/>
                    <a:p>
                      <a:pPr marL="512445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Заміна</a:t>
                      </a:r>
                      <a:r>
                        <a:rPr lang="uk-UA" sz="1600" spc="130">
                          <a:effectLst/>
                        </a:rPr>
                        <a:t> </a:t>
                      </a:r>
                      <a:r>
                        <a:rPr lang="uk-UA" sz="1600">
                          <a:effectLst/>
                        </a:rPr>
                        <a:t>слів</a:t>
                      </a:r>
                      <a:r>
                        <a:rPr lang="uk-UA" sz="1600" spc="150">
                          <a:effectLst/>
                        </a:rPr>
                        <a:t> </a:t>
                      </a:r>
                      <a:r>
                        <a:rPr lang="uk-UA" sz="1600">
                          <a:effectLst/>
                        </a:rPr>
                        <a:t>у</a:t>
                      </a:r>
                      <a:r>
                        <a:rPr lang="uk-UA" sz="1600" spc="110">
                          <a:effectLst/>
                        </a:rPr>
                        <a:t> </a:t>
                      </a:r>
                      <a:r>
                        <a:rPr lang="uk-UA" sz="1600">
                          <a:effectLst/>
                        </a:rPr>
                        <a:t>реченні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810" marR="323215">
                        <a:lnSpc>
                          <a:spcPct val="153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Включення</a:t>
                      </a:r>
                      <a:r>
                        <a:rPr lang="uk-UA" sz="1600" spc="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джерел у список</a:t>
                      </a:r>
                      <a:r>
                        <a:rPr lang="uk-UA" sz="1600" spc="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бібліографії,</a:t>
                      </a:r>
                      <a:r>
                        <a:rPr lang="uk-UA" sz="1600" spc="5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але</a:t>
                      </a:r>
                      <a:r>
                        <a:rPr lang="uk-UA" sz="1600" spc="6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без</a:t>
                      </a:r>
                      <a:r>
                        <a:rPr lang="uk-UA" sz="1600" spc="7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цитування</a:t>
                      </a:r>
                      <a:r>
                        <a:rPr lang="uk-UA" sz="1600" spc="-37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їх</a:t>
                      </a:r>
                      <a:r>
                        <a:rPr lang="uk-UA" sz="1600" spc="7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у</a:t>
                      </a:r>
                      <a:r>
                        <a:rPr lang="uk-UA" sz="1600" spc="75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тексті</a:t>
                      </a:r>
                      <a:r>
                        <a:rPr lang="uk-UA" sz="1600" spc="7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роботи.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883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34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png">
            <a:extLst>
              <a:ext uri="{FF2B5EF4-FFF2-40B4-BE49-F238E27FC236}">
                <a16:creationId xmlns:a16="http://schemas.microsoft.com/office/drawing/2014/main" id="{F72FCC69-FFBF-45E9-B2AE-A674EC0654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699" y="396062"/>
            <a:ext cx="9996756" cy="6158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2A92A-1B99-4BB2-BBCD-D49D738B4402}"/>
              </a:ext>
            </a:extLst>
          </p:cNvPr>
          <p:cNvSpPr txBox="1"/>
          <p:nvPr/>
        </p:nvSpPr>
        <p:spPr>
          <a:xfrm>
            <a:off x="3519948" y="2644169"/>
            <a:ext cx="440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/>
              <a:t>Дякую</a:t>
            </a:r>
            <a:r>
              <a:rPr lang="ru-RU" sz="4800" dirty="0"/>
              <a:t> за </a:t>
            </a:r>
            <a:r>
              <a:rPr lang="ru-RU" sz="4800" dirty="0" err="1"/>
              <a:t>увагу</a:t>
            </a:r>
            <a:r>
              <a:rPr lang="ru-RU" sz="4800" dirty="0"/>
              <a:t>!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03768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3B96EE85-11E1-4657-B648-1B21E866F4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91" y="71284"/>
            <a:ext cx="11759380" cy="67154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E4327E-B0DA-42FB-AE11-0117C9C9DF24}"/>
              </a:ext>
            </a:extLst>
          </p:cNvPr>
          <p:cNvSpPr/>
          <p:nvPr/>
        </p:nvSpPr>
        <p:spPr>
          <a:xfrm>
            <a:off x="3711678" y="1028342"/>
            <a:ext cx="45130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96975" algn="just">
              <a:spcAft>
                <a:spcPts val="0"/>
              </a:spcAft>
              <a:tabLst>
                <a:tab pos="3737610" algn="l"/>
              </a:tabLst>
            </a:pP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«Ознакою</a:t>
            </a:r>
            <a:r>
              <a:rPr lang="uk-UA" b="1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освіченої</a:t>
            </a:r>
            <a:r>
              <a:rPr lang="uk-UA" b="1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особистості</a:t>
            </a:r>
            <a:r>
              <a:rPr lang="uk-UA" b="1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є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вміння</a:t>
            </a:r>
            <a:r>
              <a:rPr lang="uk-UA" b="1" spc="8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навчатись</a:t>
            </a:r>
            <a:r>
              <a:rPr lang="uk-UA" b="1" spc="1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від</a:t>
            </a:r>
            <a:r>
              <a:rPr lang="uk-UA" b="1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інших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використовувати</a:t>
            </a:r>
            <a:r>
              <a:rPr lang="uk-UA" b="1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ці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знання</a:t>
            </a:r>
            <a:r>
              <a:rPr lang="uk-UA" b="1" spc="1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створенні</a:t>
            </a:r>
            <a:r>
              <a:rPr lang="uk-UA" b="1" spc="1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власних</a:t>
            </a:r>
            <a:r>
              <a:rPr lang="uk-UA" b="1" spc="1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ідей</a:t>
            </a:r>
            <a:r>
              <a:rPr lang="uk-UA" b="1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</a:t>
            </a:r>
            <a:r>
              <a:rPr lang="uk-UA" b="1" spc="13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підходів,</a:t>
            </a:r>
            <a:r>
              <a:rPr lang="uk-UA" b="1" spc="-5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завжди	віддаючи</a:t>
            </a:r>
            <a:r>
              <a:rPr lang="uk-UA" b="1" spc="8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належну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шану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тим,</a:t>
            </a:r>
            <a:r>
              <a:rPr lang="uk-UA" b="1" spc="8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хто</a:t>
            </a:r>
            <a:r>
              <a:rPr lang="uk-UA" b="1" spc="9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торував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їй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цей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інтелектуальний</a:t>
            </a:r>
            <a:r>
              <a:rPr lang="uk-UA" b="1" spc="1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шлях.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1339850" algn="just">
              <a:spcAft>
                <a:spcPts val="0"/>
              </a:spcAft>
              <a:tabLst>
                <a:tab pos="5470525" algn="l"/>
              </a:tabLst>
            </a:pP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b="1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цьому</a:t>
            </a:r>
            <a:r>
              <a:rPr lang="uk-UA" b="1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суть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того,	</a:t>
            </a:r>
            <a:r>
              <a:rPr lang="uk-UA" b="1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що</a:t>
            </a:r>
            <a:r>
              <a:rPr lang="uk-UA" b="1" spc="-1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називають</a:t>
            </a:r>
            <a:r>
              <a:rPr lang="uk-UA" b="1" spc="-5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академічною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доброчесністю»</a:t>
            </a:r>
            <a:endParaRPr lang="ru-RU" sz="1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7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D9C1928D-846B-4110-A2D0-E29E470AD6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91" y="71284"/>
            <a:ext cx="11759380" cy="67154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0AB5B3-47C5-4CAB-8249-DA35E2D31640}"/>
              </a:ext>
            </a:extLst>
          </p:cNvPr>
          <p:cNvSpPr/>
          <p:nvPr/>
        </p:nvSpPr>
        <p:spPr>
          <a:xfrm>
            <a:off x="3048000" y="1869823"/>
            <a:ext cx="6096000" cy="31183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5940">
              <a:spcBef>
                <a:spcPts val="1440"/>
              </a:spcBef>
              <a:spcAft>
                <a:spcPts val="0"/>
              </a:spcAft>
            </a:pPr>
            <a:r>
              <a:rPr lang="uk-UA" sz="2400" dirty="0">
                <a:solidFill>
                  <a:srgbClr val="2F589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dirty="0">
                <a:solidFill>
                  <a:srgbClr val="2F589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ОНА  </a:t>
            </a:r>
            <a:r>
              <a:rPr lang="uk-UA" spc="30" dirty="0">
                <a:solidFill>
                  <a:srgbClr val="2F589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solidFill>
                  <a:srgbClr val="2F589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ХАРАКТЕРИЗУЄТЬСЯ</a:t>
            </a:r>
            <a:r>
              <a:rPr lang="uk-UA" sz="2400" dirty="0">
                <a:solidFill>
                  <a:srgbClr val="2F589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1549400" lvl="0" indent="-342900">
              <a:lnSpc>
                <a:spcPct val="101000"/>
              </a:lnSpc>
              <a:spcBef>
                <a:spcPts val="2225"/>
              </a:spcBef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Виконанням</a:t>
            </a:r>
            <a:r>
              <a:rPr lang="uk-UA" spc="24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завдань</a:t>
            </a:r>
            <a:r>
              <a:rPr lang="uk-UA" spc="23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pc="22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складанням</a:t>
            </a:r>
            <a:r>
              <a:rPr lang="uk-UA" spc="24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іспитів</a:t>
            </a:r>
            <a:r>
              <a:rPr lang="uk-UA" spc="18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spc="-54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чесний</a:t>
            </a:r>
            <a:r>
              <a:rPr lang="uk-UA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спосіб</a:t>
            </a:r>
            <a:endParaRPr lang="ru-RU" sz="1000" spc="-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2867660" lvl="0" indent="-342900">
              <a:lnSpc>
                <a:spcPct val="101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Використанням</a:t>
            </a:r>
            <a:r>
              <a:rPr lang="uk-UA" spc="18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перевірених</a:t>
            </a:r>
            <a:r>
              <a:rPr lang="uk-UA" spc="1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даних</a:t>
            </a:r>
            <a:r>
              <a:rPr lang="uk-UA" spc="1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spc="-54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дослідженні</a:t>
            </a:r>
            <a:endParaRPr lang="ru-RU" sz="1000" spc="-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2422525" lvl="0" indent="-342900">
              <a:lnSpc>
                <a:spcPct val="101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Униканням</a:t>
            </a:r>
            <a:r>
              <a:rPr lang="uk-UA" spc="34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плагіату</a:t>
            </a:r>
            <a:r>
              <a:rPr lang="uk-UA" spc="33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pc="3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відповідальним</a:t>
            </a:r>
            <a:r>
              <a:rPr lang="uk-UA" spc="-54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ставленням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</a:t>
            </a:r>
            <a:r>
              <a:rPr lang="uk-UA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роботи</a:t>
            </a:r>
            <a:r>
              <a:rPr lang="uk-UA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джерелами</a:t>
            </a:r>
            <a:endParaRPr lang="ru-RU" sz="1000" spc="-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9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EF16D000-8038-4088-AEAD-3403F88174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91" y="71284"/>
            <a:ext cx="11759380" cy="67154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8EC8C2-EBE5-487A-89CB-91E56E3F18AF}"/>
              </a:ext>
            </a:extLst>
          </p:cNvPr>
          <p:cNvSpPr/>
          <p:nvPr/>
        </p:nvSpPr>
        <p:spPr>
          <a:xfrm>
            <a:off x="3490452" y="1838657"/>
            <a:ext cx="6096000" cy="2927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ts val="2225"/>
              </a:spcBef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АКАДЕМІЧНА</a:t>
            </a:r>
            <a:r>
              <a:rPr lang="uk-UA" b="1" spc="-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ДОБРОЧЕСНІСТЬ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143000" lvl="2" indent="-228600">
              <a:spcBef>
                <a:spcPts val="815"/>
              </a:spcBef>
              <a:spcAft>
                <a:spcPts val="0"/>
              </a:spcAft>
              <a:buFont typeface="Arial" panose="020B0604020202020204" pitchFamily="34" charset="0"/>
              <a:buChar char="⚫"/>
              <a:tabLst>
                <a:tab pos="11760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кодекс</a:t>
            </a:r>
            <a:r>
              <a:rPr lang="uk-UA" spc="-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честі</a:t>
            </a:r>
            <a:r>
              <a:rPr lang="uk-UA" spc="-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навчального</a:t>
            </a:r>
            <a:r>
              <a:rPr lang="uk-UA" spc="-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закладу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143000" lvl="2" indent="-228600"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⚫"/>
              <a:tabLst>
                <a:tab pos="1176020" algn="l"/>
              </a:tabLst>
            </a:pPr>
            <a:r>
              <a:rPr lang="uk-UA" spc="-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антикорупційні</a:t>
            </a:r>
            <a:r>
              <a:rPr lang="uk-UA" spc="-1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заходи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143000" lvl="2" indent="-228600"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⚫"/>
              <a:tabLst>
                <a:tab pos="11760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етичні</a:t>
            </a:r>
            <a:r>
              <a:rPr lang="uk-UA" spc="-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норми</a:t>
            </a:r>
            <a:r>
              <a:rPr lang="uk-UA" spc="-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академічного</a:t>
            </a:r>
            <a:r>
              <a:rPr lang="uk-UA" spc="-5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середовища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143000" marR="1828800" lvl="2" indent="-228600">
              <a:lnSpc>
                <a:spcPct val="103000"/>
              </a:lnSpc>
              <a:spcBef>
                <a:spcPts val="815"/>
              </a:spcBef>
              <a:spcAft>
                <a:spcPts val="0"/>
              </a:spcAft>
              <a:buFont typeface="Arial" panose="020B0604020202020204" pitchFamily="34" charset="0"/>
              <a:buChar char="⚫"/>
              <a:tabLst>
                <a:tab pos="11760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високий</a:t>
            </a:r>
            <a:r>
              <a:rPr lang="uk-UA" spc="-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рівень</a:t>
            </a:r>
            <a:r>
              <a:rPr lang="uk-UA" spc="-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внутрішньої</a:t>
            </a:r>
            <a:r>
              <a:rPr lang="uk-UA" spc="-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культури</a:t>
            </a:r>
            <a:r>
              <a:rPr lang="uk-UA" spc="-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pc="-6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свідомості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143000" lvl="2" indent="-228600">
              <a:spcBef>
                <a:spcPts val="695"/>
              </a:spcBef>
              <a:spcAft>
                <a:spcPts val="0"/>
              </a:spcAft>
              <a:buFont typeface="Arial" panose="020B0604020202020204" pitchFamily="34" charset="0"/>
              <a:buChar char="⚫"/>
              <a:tabLst>
                <a:tab pos="11760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повага</a:t>
            </a:r>
            <a:r>
              <a:rPr lang="uk-UA" spc="-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</a:t>
            </a:r>
            <a:r>
              <a:rPr lang="uk-UA" spc="-10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наукового</a:t>
            </a:r>
            <a:r>
              <a:rPr lang="uk-UA" spc="-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дослідження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143000" lvl="2" indent="-228600"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⚫"/>
              <a:tabLst>
                <a:tab pos="11760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боротьба</a:t>
            </a:r>
            <a:r>
              <a:rPr lang="uk-UA" spc="-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pc="-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плагіатом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4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>
            <a:extLst>
              <a:ext uri="{FF2B5EF4-FFF2-40B4-BE49-F238E27FC236}">
                <a16:creationId xmlns:a16="http://schemas.microsoft.com/office/drawing/2014/main" id="{971530DC-1695-42D0-A340-4F954F7E22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91" y="71284"/>
            <a:ext cx="11759380" cy="67154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85BFE7-8797-46FB-BDAE-A5790B0C8483}"/>
              </a:ext>
            </a:extLst>
          </p:cNvPr>
          <p:cNvSpPr/>
          <p:nvPr/>
        </p:nvSpPr>
        <p:spPr>
          <a:xfrm>
            <a:off x="3048000" y="1712985"/>
            <a:ext cx="6096000" cy="3432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0" marR="751840" algn="just">
              <a:lnSpc>
                <a:spcPct val="101000"/>
              </a:lnSpc>
              <a:spcBef>
                <a:spcPts val="565"/>
              </a:spcBef>
              <a:spcAft>
                <a:spcPts val="0"/>
              </a:spcAft>
            </a:pP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Плагіат</a:t>
            </a:r>
            <a:r>
              <a:rPr lang="uk-UA" b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b="1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оприлюднення</a:t>
            </a:r>
            <a:r>
              <a:rPr lang="uk-UA" b="1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(опублікування),</a:t>
            </a:r>
            <a:r>
              <a:rPr lang="uk-UA" b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повністю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або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частково,</a:t>
            </a:r>
            <a:r>
              <a:rPr lang="uk-UA" b="1" spc="3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чужого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твору</a:t>
            </a:r>
            <a:r>
              <a:rPr lang="uk-UA" b="1" spc="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</a:t>
            </a:r>
            <a:r>
              <a:rPr lang="uk-UA" b="1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іменем</a:t>
            </a:r>
            <a:r>
              <a:rPr lang="uk-UA" b="1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особи,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яка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</a:t>
            </a:r>
            <a:r>
              <a:rPr lang="uk-UA" b="1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є</a:t>
            </a:r>
            <a:r>
              <a:rPr lang="uk-UA" b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автором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цього</a:t>
            </a:r>
            <a:r>
              <a:rPr lang="uk-UA" b="1" spc="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твору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(ст.</a:t>
            </a:r>
            <a:r>
              <a:rPr lang="uk-UA" b="1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50</a:t>
            </a:r>
            <a:r>
              <a:rPr lang="uk-UA" b="1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Закону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України</a:t>
            </a:r>
            <a:r>
              <a:rPr lang="uk-UA" b="1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«Про</a:t>
            </a:r>
            <a:r>
              <a:rPr lang="uk-UA" b="1" spc="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авторське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право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суміжні</a:t>
            </a:r>
            <a:r>
              <a:rPr lang="uk-UA" b="1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права»);</a:t>
            </a:r>
            <a:r>
              <a:rPr lang="uk-UA" b="1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привласнення</a:t>
            </a:r>
            <a:r>
              <a:rPr lang="uk-UA" b="1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авторства</a:t>
            </a:r>
            <a:r>
              <a:rPr lang="uk-UA" b="1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uk-UA" b="1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чужий</a:t>
            </a:r>
            <a:r>
              <a:rPr lang="uk-UA" b="1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твір</a:t>
            </a:r>
            <a:r>
              <a:rPr lang="uk-UA" b="1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або</a:t>
            </a:r>
            <a:r>
              <a:rPr lang="uk-UA" b="1" spc="-42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uk-UA" b="1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чуже</a:t>
            </a:r>
            <a:r>
              <a:rPr lang="uk-UA" b="1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відкриття,</a:t>
            </a:r>
            <a:r>
              <a:rPr lang="uk-UA" b="1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винахід</a:t>
            </a:r>
            <a:r>
              <a:rPr lang="uk-UA" b="1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чи</a:t>
            </a:r>
            <a:r>
              <a:rPr lang="uk-UA" b="1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раціоналізаторську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пропозицію,</a:t>
            </a:r>
            <a:r>
              <a:rPr lang="uk-UA" b="1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</a:t>
            </a:r>
            <a:r>
              <a:rPr lang="uk-UA" b="1" spc="9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також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використання</a:t>
            </a:r>
            <a:r>
              <a:rPr lang="uk-UA" b="1" spc="9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своїх</a:t>
            </a:r>
            <a:r>
              <a:rPr lang="uk-UA" b="1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працях</a:t>
            </a:r>
            <a:r>
              <a:rPr lang="uk-UA" b="1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чужого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твору</a:t>
            </a:r>
            <a:r>
              <a:rPr lang="uk-UA" b="1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без</a:t>
            </a:r>
            <a:r>
              <a:rPr lang="uk-UA" b="1" spc="9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посилання</a:t>
            </a:r>
            <a:r>
              <a:rPr lang="uk-UA" b="1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uk-UA" b="1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автора</a:t>
            </a:r>
            <a:r>
              <a:rPr lang="uk-UA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[https://uk.wikipedia.org/wiki/Плагіат].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0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png">
            <a:extLst>
              <a:ext uri="{FF2B5EF4-FFF2-40B4-BE49-F238E27FC236}">
                <a16:creationId xmlns:a16="http://schemas.microsoft.com/office/drawing/2014/main" id="{92F236AC-D256-45B4-B3B2-2060118502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063" y="-133564"/>
            <a:ext cx="12078984" cy="666792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D53ECF8-23E4-41D7-B41B-385C296C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961" y="28710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696" tIns="457056" rIns="190440" bIns="177744" numCol="1" anchor="ctr" anchorCtr="0" compatLnSpc="1">
            <a:prstTxWarp prst="textNoShape">
              <a:avLst/>
            </a:prstTxWarp>
            <a:spAutoFit/>
          </a:bodyPr>
          <a:lstStyle>
            <a:lvl1pPr indent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1" u="none" strike="noStrike" cap="none" normalizeH="0" baseline="0" dirty="0">
                <a:ln>
                  <a:noFill/>
                </a:ln>
                <a:solidFill>
                  <a:srgbClr val="1D4E9B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Основні жанри академічного письма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Монографія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Довідник, енциклопедія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Наукова стаття, препринт Тези, доповіді на науковій конференції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Патент Науковий звіт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Segoe Script" panose="030B0504020000000003" pitchFamily="66" charset="0"/>
              <a:cs typeface="Segoe Script" panose="030B0504020000000003" pitchFamily="66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Дисертація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Підручник, навчальний посібник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Методичні рекомендації Науково</a:t>
            </a: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Times New Roman" panose="02020603050405020304" pitchFamily="18" charset="0"/>
                <a:ea typeface="Segoe Script" panose="030B0504020000000003" pitchFamily="66" charset="0"/>
                <a:cs typeface="Times New Roman" panose="02020603050405020304" pitchFamily="18" charset="0"/>
              </a:rPr>
              <a:t>-</a:t>
            </a: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популярна книжка (стаття)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Науково</a:t>
            </a: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Times New Roman" panose="02020603050405020304" pitchFamily="18" charset="0"/>
                <a:ea typeface="Segoe Script" panose="030B0504020000000003" pitchFamily="66" charset="0"/>
                <a:cs typeface="Times New Roman" panose="02020603050405020304" pitchFamily="18" charset="0"/>
              </a:rPr>
              <a:t>-</a:t>
            </a: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  <a:t>публіцистична стаття</a:t>
            </a: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egoe Script" panose="030B0504020000000003" pitchFamily="66" charset="0"/>
              <a:cs typeface="Calibri" panose="020F0502020204030204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egoe Script" panose="030B0504020000000003" pitchFamily="66" charset="0"/>
                <a:cs typeface="Calibri" panose="020F0502020204030204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58360DE-5771-479F-9D63-4AEF125D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643" y="4923586"/>
            <a:ext cx="7609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1" i="0" u="none" strike="noStrike" cap="none" normalizeH="0" baseline="0" dirty="0">
                <a:ln>
                  <a:noFill/>
                </a:ln>
                <a:solidFill>
                  <a:srgbClr val="1D4E9B"/>
                </a:solidFill>
                <a:effectLst/>
                <a:latin typeface="Cambria" panose="02040503050406030204" pitchFamily="18" charset="0"/>
                <a:ea typeface="Segoe Script" panose="030B0504020000000003" pitchFamily="66" charset="0"/>
                <a:cs typeface="Segoe Script" panose="030B0504020000000003" pitchFamily="66" charset="0"/>
              </a:rPr>
              <a:t>Академічне письмо </a:t>
            </a:r>
            <a:r>
              <a:rPr kumimoji="0" lang="uk-UA" altLang="ru-RU" sz="1200" b="1" i="1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Arial" panose="020B0604020202020204" pitchFamily="34" charset="0"/>
              </a:rPr>
              <a:t>–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mbria" panose="02040503050406030204" pitchFamily="18" charset="0"/>
                <a:ea typeface="Segoe Script" panose="030B0504020000000003" pitchFamily="66" charset="0"/>
                <a:cs typeface="Segoe Script" panose="030B0504020000000003" pitchFamily="66" charset="0"/>
              </a:rPr>
              <a:t>це діяльність дослідника чи викладача зі створення спеціалізованих фахових наукових чи навчальних текстів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Trebuchet MS" panose="020B0603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,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Cambria" panose="02040503050406030204" pitchFamily="18" charset="0"/>
                <a:ea typeface="Segoe Script" panose="030B0504020000000003" pitchFamily="66" charset="0"/>
                <a:cs typeface="Segoe Script" panose="030B0504020000000003" pitchFamily="66" charset="0"/>
              </a:rPr>
              <a:t>представлення у письмовій формі результатів дослідження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rgbClr val="393A44"/>
                </a:solidFill>
                <a:effectLst/>
                <a:latin typeface="Trebuchet MS" panose="020B0603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.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image13.jpeg">
            <a:extLst>
              <a:ext uri="{FF2B5EF4-FFF2-40B4-BE49-F238E27FC236}">
                <a16:creationId xmlns:a16="http://schemas.microsoft.com/office/drawing/2014/main" id="{FF91B3EE-F93A-43DF-8D25-BF381B9AB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6" y="139957"/>
            <a:ext cx="11642988" cy="65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">
            <a:extLst>
              <a:ext uri="{FF2B5EF4-FFF2-40B4-BE49-F238E27FC236}">
                <a16:creationId xmlns:a16="http://schemas.microsoft.com/office/drawing/2014/main" id="{C77D991D-A59C-44A0-A252-B1E86696379C}"/>
              </a:ext>
            </a:extLst>
          </p:cNvPr>
          <p:cNvGrpSpPr>
            <a:grpSpLocks/>
          </p:cNvGrpSpPr>
          <p:nvPr/>
        </p:nvGrpSpPr>
        <p:grpSpPr bwMode="auto">
          <a:xfrm>
            <a:off x="3819525" y="298450"/>
            <a:ext cx="5248275" cy="4684713"/>
            <a:chOff x="6014" y="471"/>
            <a:chExt cx="8265" cy="7377"/>
          </a:xfrm>
        </p:grpSpPr>
        <p:pic>
          <p:nvPicPr>
            <p:cNvPr id="8204" name="Picture 12">
              <a:extLst>
                <a:ext uri="{FF2B5EF4-FFF2-40B4-BE49-F238E27FC236}">
                  <a16:creationId xmlns:a16="http://schemas.microsoft.com/office/drawing/2014/main" id="{085A6CDD-0273-4EEE-964B-A1EEF978B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5" y="1296"/>
              <a:ext cx="1668" cy="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11">
              <a:extLst>
                <a:ext uri="{FF2B5EF4-FFF2-40B4-BE49-F238E27FC236}">
                  <a16:creationId xmlns:a16="http://schemas.microsoft.com/office/drawing/2014/main" id="{FD519B82-621B-4156-9377-14625FFCA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2" y="1354"/>
              <a:ext cx="1496" cy="1211"/>
            </a:xfrm>
            <a:prstGeom prst="line">
              <a:avLst/>
            </a:prstGeom>
            <a:noFill/>
            <a:ln w="24384">
              <a:solidFill>
                <a:srgbClr val="FFD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8202" name="Picture 10">
              <a:extLst>
                <a:ext uri="{FF2B5EF4-FFF2-40B4-BE49-F238E27FC236}">
                  <a16:creationId xmlns:a16="http://schemas.microsoft.com/office/drawing/2014/main" id="{7727E61E-FFC9-4B38-8366-11C708535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2827"/>
              <a:ext cx="4637" cy="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>
              <a:extLst>
                <a:ext uri="{FF2B5EF4-FFF2-40B4-BE49-F238E27FC236}">
                  <a16:creationId xmlns:a16="http://schemas.microsoft.com/office/drawing/2014/main" id="{6079DED1-AD85-45EA-995D-70AD56394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4" y="6734"/>
              <a:ext cx="1865" cy="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9492ED7C-1435-4046-8B34-203F502E0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6" y="7564"/>
              <a:ext cx="1701" cy="0"/>
            </a:xfrm>
            <a:prstGeom prst="line">
              <a:avLst/>
            </a:prstGeom>
            <a:noFill/>
            <a:ln w="24384">
              <a:solidFill>
                <a:srgbClr val="FFD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2B02E4F2-7EA7-47C9-AC92-D96F6E7A8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" y="7241"/>
              <a:ext cx="970" cy="513"/>
            </a:xfrm>
            <a:custGeom>
              <a:avLst/>
              <a:gdLst>
                <a:gd name="T0" fmla="+- 0 10125 10075"/>
                <a:gd name="T1" fmla="*/ T0 w 970"/>
                <a:gd name="T2" fmla="+- 0 7586 7241"/>
                <a:gd name="T3" fmla="*/ 7586 h 513"/>
                <a:gd name="T4" fmla="+- 0 10280 10075"/>
                <a:gd name="T5" fmla="*/ T4 w 970"/>
                <a:gd name="T6" fmla="+- 0 7542 7241"/>
                <a:gd name="T7" fmla="*/ 7542 h 513"/>
                <a:gd name="T8" fmla="+- 0 10423 10075"/>
                <a:gd name="T9" fmla="*/ T8 w 970"/>
                <a:gd name="T10" fmla="+- 0 7639 7241"/>
                <a:gd name="T11" fmla="*/ 7639 h 513"/>
                <a:gd name="T12" fmla="+- 0 10356 10075"/>
                <a:gd name="T13" fmla="*/ T12 w 970"/>
                <a:gd name="T14" fmla="+- 0 7615 7241"/>
                <a:gd name="T15" fmla="*/ 7615 h 513"/>
                <a:gd name="T16" fmla="+- 0 10342 10075"/>
                <a:gd name="T17" fmla="*/ T16 w 970"/>
                <a:gd name="T18" fmla="+- 0 7547 7241"/>
                <a:gd name="T19" fmla="*/ 7547 h 513"/>
                <a:gd name="T20" fmla="+- 0 10263 10075"/>
                <a:gd name="T21" fmla="*/ T20 w 970"/>
                <a:gd name="T22" fmla="+- 0 7707 7241"/>
                <a:gd name="T23" fmla="*/ 7707 h 513"/>
                <a:gd name="T24" fmla="+- 0 10375 10075"/>
                <a:gd name="T25" fmla="*/ T24 w 970"/>
                <a:gd name="T26" fmla="+- 0 7647 7241"/>
                <a:gd name="T27" fmla="*/ 7647 h 513"/>
                <a:gd name="T28" fmla="+- 0 10417 10075"/>
                <a:gd name="T29" fmla="*/ T28 w 970"/>
                <a:gd name="T30" fmla="+- 0 7643 7241"/>
                <a:gd name="T31" fmla="*/ 7643 h 513"/>
                <a:gd name="T32" fmla="+- 0 10388 10075"/>
                <a:gd name="T33" fmla="*/ T32 w 970"/>
                <a:gd name="T34" fmla="+- 0 7544 7241"/>
                <a:gd name="T35" fmla="*/ 7544 h 513"/>
                <a:gd name="T36" fmla="+- 0 10405 10075"/>
                <a:gd name="T37" fmla="*/ T36 w 970"/>
                <a:gd name="T38" fmla="+- 0 7611 7241"/>
                <a:gd name="T39" fmla="*/ 7611 h 513"/>
                <a:gd name="T40" fmla="+- 0 10444 10075"/>
                <a:gd name="T41" fmla="*/ T40 w 970"/>
                <a:gd name="T42" fmla="+- 0 7610 7241"/>
                <a:gd name="T43" fmla="*/ 7610 h 513"/>
                <a:gd name="T44" fmla="+- 0 10437 10075"/>
                <a:gd name="T45" fmla="*/ T44 w 970"/>
                <a:gd name="T46" fmla="+- 0 7551 7241"/>
                <a:gd name="T47" fmla="*/ 7551 h 513"/>
                <a:gd name="T48" fmla="+- 0 10352 10075"/>
                <a:gd name="T49" fmla="*/ T48 w 970"/>
                <a:gd name="T50" fmla="+- 0 7507 7241"/>
                <a:gd name="T51" fmla="*/ 7507 h 513"/>
                <a:gd name="T52" fmla="+- 0 10321 10075"/>
                <a:gd name="T53" fmla="*/ T52 w 970"/>
                <a:gd name="T54" fmla="+- 0 7547 7241"/>
                <a:gd name="T55" fmla="*/ 7547 h 513"/>
                <a:gd name="T56" fmla="+- 0 10421 10075"/>
                <a:gd name="T57" fmla="*/ T56 w 970"/>
                <a:gd name="T58" fmla="+- 0 7524 7241"/>
                <a:gd name="T59" fmla="*/ 7524 h 513"/>
                <a:gd name="T60" fmla="+- 0 10523 10075"/>
                <a:gd name="T61" fmla="*/ T60 w 970"/>
                <a:gd name="T62" fmla="+- 0 7438 7241"/>
                <a:gd name="T63" fmla="*/ 7438 h 513"/>
                <a:gd name="T64" fmla="+- 0 10454 10075"/>
                <a:gd name="T65" fmla="*/ T64 w 970"/>
                <a:gd name="T66" fmla="+- 0 7479 7241"/>
                <a:gd name="T67" fmla="*/ 7479 h 513"/>
                <a:gd name="T68" fmla="+- 0 10460 10075"/>
                <a:gd name="T69" fmla="*/ T68 w 970"/>
                <a:gd name="T70" fmla="+- 0 7553 7241"/>
                <a:gd name="T71" fmla="*/ 7553 h 513"/>
                <a:gd name="T72" fmla="+- 0 10502 10075"/>
                <a:gd name="T73" fmla="*/ T72 w 970"/>
                <a:gd name="T74" fmla="+- 0 7590 7241"/>
                <a:gd name="T75" fmla="*/ 7590 h 513"/>
                <a:gd name="T76" fmla="+- 0 10579 10075"/>
                <a:gd name="T77" fmla="*/ T76 w 970"/>
                <a:gd name="T78" fmla="+- 0 7567 7241"/>
                <a:gd name="T79" fmla="*/ 7567 h 513"/>
                <a:gd name="T80" fmla="+- 0 10504 10075"/>
                <a:gd name="T81" fmla="*/ T80 w 970"/>
                <a:gd name="T82" fmla="+- 0 7550 7241"/>
                <a:gd name="T83" fmla="*/ 7550 h 513"/>
                <a:gd name="T84" fmla="+- 0 10491 10075"/>
                <a:gd name="T85" fmla="*/ T84 w 970"/>
                <a:gd name="T86" fmla="+- 0 7484 7241"/>
                <a:gd name="T87" fmla="*/ 7484 h 513"/>
                <a:gd name="T88" fmla="+- 0 10575 10075"/>
                <a:gd name="T89" fmla="*/ T88 w 970"/>
                <a:gd name="T90" fmla="+- 0 7459 7241"/>
                <a:gd name="T91" fmla="*/ 7459 h 513"/>
                <a:gd name="T92" fmla="+- 0 10584 10075"/>
                <a:gd name="T93" fmla="*/ T92 w 970"/>
                <a:gd name="T94" fmla="+- 0 7470 7241"/>
                <a:gd name="T95" fmla="*/ 7470 h 513"/>
                <a:gd name="T96" fmla="+- 0 10556 10075"/>
                <a:gd name="T97" fmla="*/ T96 w 970"/>
                <a:gd name="T98" fmla="+- 0 7500 7241"/>
                <a:gd name="T99" fmla="*/ 7500 h 513"/>
                <a:gd name="T100" fmla="+- 0 10532 10075"/>
                <a:gd name="T101" fmla="*/ T100 w 970"/>
                <a:gd name="T102" fmla="+- 0 7559 7241"/>
                <a:gd name="T103" fmla="*/ 7559 h 513"/>
                <a:gd name="T104" fmla="+- 0 10599 10075"/>
                <a:gd name="T105" fmla="*/ T104 w 970"/>
                <a:gd name="T106" fmla="+- 0 7515 7241"/>
                <a:gd name="T107" fmla="*/ 7515 h 513"/>
                <a:gd name="T108" fmla="+- 0 10584 10075"/>
                <a:gd name="T109" fmla="*/ T108 w 970"/>
                <a:gd name="T110" fmla="+- 0 7470 7241"/>
                <a:gd name="T111" fmla="*/ 7470 h 513"/>
                <a:gd name="T112" fmla="+- 0 10668 10075"/>
                <a:gd name="T113" fmla="*/ T112 w 970"/>
                <a:gd name="T114" fmla="+- 0 7496 7241"/>
                <a:gd name="T115" fmla="*/ 7496 h 513"/>
                <a:gd name="T116" fmla="+- 0 10794 10075"/>
                <a:gd name="T117" fmla="*/ T116 w 970"/>
                <a:gd name="T118" fmla="+- 0 7516 7241"/>
                <a:gd name="T119" fmla="*/ 7516 h 513"/>
                <a:gd name="T120" fmla="+- 0 10668 10075"/>
                <a:gd name="T121" fmla="*/ T120 w 970"/>
                <a:gd name="T122" fmla="+- 0 7496 7241"/>
                <a:gd name="T123" fmla="*/ 7496 h 513"/>
                <a:gd name="T124" fmla="+- 0 10753 10075"/>
                <a:gd name="T125" fmla="*/ T124 w 970"/>
                <a:gd name="T126" fmla="+- 0 7459 7241"/>
                <a:gd name="T127" fmla="*/ 7459 h 513"/>
                <a:gd name="T128" fmla="+- 0 10766 10075"/>
                <a:gd name="T129" fmla="*/ T128 w 970"/>
                <a:gd name="T130" fmla="+- 0 7453 7241"/>
                <a:gd name="T131" fmla="*/ 7453 h 513"/>
                <a:gd name="T132" fmla="+- 0 10774 10075"/>
                <a:gd name="T133" fmla="*/ T132 w 970"/>
                <a:gd name="T134" fmla="+- 0 7328 7241"/>
                <a:gd name="T135" fmla="*/ 7328 h 513"/>
                <a:gd name="T136" fmla="+- 0 10760 10075"/>
                <a:gd name="T137" fmla="*/ T136 w 970"/>
                <a:gd name="T138" fmla="+- 0 7394 7241"/>
                <a:gd name="T139" fmla="*/ 7394 h 513"/>
                <a:gd name="T140" fmla="+- 0 10799 10075"/>
                <a:gd name="T141" fmla="*/ T140 w 970"/>
                <a:gd name="T142" fmla="+- 0 7449 7241"/>
                <a:gd name="T143" fmla="*/ 7449 h 513"/>
                <a:gd name="T144" fmla="+- 0 10870 10075"/>
                <a:gd name="T145" fmla="*/ T144 w 970"/>
                <a:gd name="T146" fmla="+- 0 7445 7241"/>
                <a:gd name="T147" fmla="*/ 7445 h 513"/>
                <a:gd name="T148" fmla="+- 0 10817 10075"/>
                <a:gd name="T149" fmla="*/ T148 w 970"/>
                <a:gd name="T150" fmla="+- 0 7420 7241"/>
                <a:gd name="T151" fmla="*/ 7420 h 513"/>
                <a:gd name="T152" fmla="+- 0 10793 10075"/>
                <a:gd name="T153" fmla="*/ T152 w 970"/>
                <a:gd name="T154" fmla="+- 0 7372 7241"/>
                <a:gd name="T155" fmla="*/ 7372 h 513"/>
                <a:gd name="T156" fmla="+- 0 10810 10075"/>
                <a:gd name="T157" fmla="*/ T156 w 970"/>
                <a:gd name="T158" fmla="+- 0 7339 7241"/>
                <a:gd name="T159" fmla="*/ 7339 h 513"/>
                <a:gd name="T160" fmla="+- 0 10851 10075"/>
                <a:gd name="T161" fmla="*/ T160 w 970"/>
                <a:gd name="T162" fmla="+- 0 7312 7241"/>
                <a:gd name="T163" fmla="*/ 7312 h 513"/>
                <a:gd name="T164" fmla="+- 0 10864 10075"/>
                <a:gd name="T165" fmla="*/ T164 w 970"/>
                <a:gd name="T166" fmla="+- 0 7402 7241"/>
                <a:gd name="T167" fmla="*/ 7402 h 513"/>
                <a:gd name="T168" fmla="+- 0 10849 10075"/>
                <a:gd name="T169" fmla="*/ T168 w 970"/>
                <a:gd name="T170" fmla="+- 0 7423 7241"/>
                <a:gd name="T171" fmla="*/ 7423 h 513"/>
                <a:gd name="T172" fmla="+- 0 10899 10075"/>
                <a:gd name="T173" fmla="*/ T172 w 970"/>
                <a:gd name="T174" fmla="+- 0 7413 7241"/>
                <a:gd name="T175" fmla="*/ 7413 h 513"/>
                <a:gd name="T176" fmla="+- 0 10954 10075"/>
                <a:gd name="T177" fmla="*/ T176 w 970"/>
                <a:gd name="T178" fmla="+- 0 7244 7241"/>
                <a:gd name="T179" fmla="*/ 7244 h 513"/>
                <a:gd name="T180" fmla="+- 0 10904 10075"/>
                <a:gd name="T181" fmla="*/ T180 w 970"/>
                <a:gd name="T182" fmla="+- 0 7288 7241"/>
                <a:gd name="T183" fmla="*/ 7288 h 513"/>
                <a:gd name="T184" fmla="+- 0 10917 10075"/>
                <a:gd name="T185" fmla="*/ T184 w 970"/>
                <a:gd name="T186" fmla="+- 0 7361 7241"/>
                <a:gd name="T187" fmla="*/ 7361 h 513"/>
                <a:gd name="T188" fmla="+- 0 10974 10075"/>
                <a:gd name="T189" fmla="*/ T188 w 970"/>
                <a:gd name="T190" fmla="+- 0 7394 7241"/>
                <a:gd name="T191" fmla="*/ 7394 h 513"/>
                <a:gd name="T192" fmla="+- 0 11032 10075"/>
                <a:gd name="T193" fmla="*/ T192 w 970"/>
                <a:gd name="T194" fmla="+- 0 7366 7241"/>
                <a:gd name="T195" fmla="*/ 7366 h 513"/>
                <a:gd name="T196" fmla="+- 0 10958 10075"/>
                <a:gd name="T197" fmla="*/ T196 w 970"/>
                <a:gd name="T198" fmla="+- 0 7354 7241"/>
                <a:gd name="T199" fmla="*/ 7354 h 513"/>
                <a:gd name="T200" fmla="+- 0 10941 10075"/>
                <a:gd name="T201" fmla="*/ T200 w 970"/>
                <a:gd name="T202" fmla="+- 0 7286 7241"/>
                <a:gd name="T203" fmla="*/ 7286 h 513"/>
                <a:gd name="T204" fmla="+- 0 11009 10075"/>
                <a:gd name="T205" fmla="*/ T204 w 970"/>
                <a:gd name="T206" fmla="+- 0 7273 7241"/>
                <a:gd name="T207" fmla="*/ 7273 h 513"/>
                <a:gd name="T208" fmla="+- 0 10986 10075"/>
                <a:gd name="T209" fmla="*/ T208 w 970"/>
                <a:gd name="T210" fmla="+- 0 7242 7241"/>
                <a:gd name="T211" fmla="*/ 7242 h 513"/>
                <a:gd name="T212" fmla="+- 0 10839 10075"/>
                <a:gd name="T213" fmla="*/ T212 w 970"/>
                <a:gd name="T214" fmla="+- 0 7342 7241"/>
                <a:gd name="T215" fmla="*/ 7342 h 513"/>
                <a:gd name="T216" fmla="+- 0 10894 10075"/>
                <a:gd name="T217" fmla="*/ T216 w 970"/>
                <a:gd name="T218" fmla="+- 0 7365 7241"/>
                <a:gd name="T219" fmla="*/ 7365 h 513"/>
                <a:gd name="T220" fmla="+- 0 11008 10075"/>
                <a:gd name="T221" fmla="*/ T220 w 970"/>
                <a:gd name="T222" fmla="+- 0 7331 7241"/>
                <a:gd name="T223" fmla="*/ 7331 h 513"/>
                <a:gd name="T224" fmla="+- 0 10983 10075"/>
                <a:gd name="T225" fmla="*/ T224 w 970"/>
                <a:gd name="T226" fmla="+- 0 7362 7241"/>
                <a:gd name="T227" fmla="*/ 7362 h 513"/>
                <a:gd name="T228" fmla="+- 0 11044 10075"/>
                <a:gd name="T229" fmla="*/ T228 w 970"/>
                <a:gd name="T230" fmla="+- 0 7325 7241"/>
                <a:gd name="T231" fmla="*/ 7325 h 513"/>
                <a:gd name="T232" fmla="+- 0 10984 10075"/>
                <a:gd name="T233" fmla="*/ T232 w 970"/>
                <a:gd name="T234" fmla="+- 0 7280 7241"/>
                <a:gd name="T235" fmla="*/ 7280 h 5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970" h="513">
                  <a:moveTo>
                    <a:pt x="145" y="267"/>
                  </a:moveTo>
                  <a:lnTo>
                    <a:pt x="0" y="331"/>
                  </a:lnTo>
                  <a:lnTo>
                    <a:pt x="79" y="513"/>
                  </a:lnTo>
                  <a:lnTo>
                    <a:pt x="116" y="497"/>
                  </a:lnTo>
                  <a:lnTo>
                    <a:pt x="50" y="345"/>
                  </a:lnTo>
                  <a:lnTo>
                    <a:pt x="121" y="314"/>
                  </a:lnTo>
                  <a:lnTo>
                    <a:pt x="165" y="314"/>
                  </a:lnTo>
                  <a:lnTo>
                    <a:pt x="145" y="267"/>
                  </a:lnTo>
                  <a:close/>
                  <a:moveTo>
                    <a:pt x="237" y="287"/>
                  </a:moveTo>
                  <a:lnTo>
                    <a:pt x="205" y="301"/>
                  </a:lnTo>
                  <a:lnTo>
                    <a:pt x="284" y="484"/>
                  </a:lnTo>
                  <a:lnTo>
                    <a:pt x="319" y="468"/>
                  </a:lnTo>
                  <a:lnTo>
                    <a:pt x="290" y="402"/>
                  </a:lnTo>
                  <a:lnTo>
                    <a:pt x="342" y="402"/>
                  </a:lnTo>
                  <a:lnTo>
                    <a:pt x="348" y="398"/>
                  </a:lnTo>
                  <a:lnTo>
                    <a:pt x="357" y="390"/>
                  </a:lnTo>
                  <a:lnTo>
                    <a:pt x="361" y="384"/>
                  </a:lnTo>
                  <a:lnTo>
                    <a:pt x="308" y="384"/>
                  </a:lnTo>
                  <a:lnTo>
                    <a:pt x="299" y="383"/>
                  </a:lnTo>
                  <a:lnTo>
                    <a:pt x="281" y="374"/>
                  </a:lnTo>
                  <a:lnTo>
                    <a:pt x="274" y="365"/>
                  </a:lnTo>
                  <a:lnTo>
                    <a:pt x="262" y="337"/>
                  </a:lnTo>
                  <a:lnTo>
                    <a:pt x="260" y="326"/>
                  </a:lnTo>
                  <a:lnTo>
                    <a:pt x="266" y="308"/>
                  </a:lnTo>
                  <a:lnTo>
                    <a:pt x="267" y="306"/>
                  </a:lnTo>
                  <a:lnTo>
                    <a:pt x="246" y="306"/>
                  </a:lnTo>
                  <a:lnTo>
                    <a:pt x="237" y="287"/>
                  </a:lnTo>
                  <a:close/>
                  <a:moveTo>
                    <a:pt x="165" y="314"/>
                  </a:moveTo>
                  <a:lnTo>
                    <a:pt x="121" y="314"/>
                  </a:lnTo>
                  <a:lnTo>
                    <a:pt x="188" y="466"/>
                  </a:lnTo>
                  <a:lnTo>
                    <a:pt x="225" y="450"/>
                  </a:lnTo>
                  <a:lnTo>
                    <a:pt x="165" y="314"/>
                  </a:lnTo>
                  <a:close/>
                  <a:moveTo>
                    <a:pt x="342" y="402"/>
                  </a:moveTo>
                  <a:lnTo>
                    <a:pt x="290" y="402"/>
                  </a:lnTo>
                  <a:lnTo>
                    <a:pt x="300" y="406"/>
                  </a:lnTo>
                  <a:lnTo>
                    <a:pt x="308" y="408"/>
                  </a:lnTo>
                  <a:lnTo>
                    <a:pt x="323" y="409"/>
                  </a:lnTo>
                  <a:lnTo>
                    <a:pt x="330" y="407"/>
                  </a:lnTo>
                  <a:lnTo>
                    <a:pt x="337" y="404"/>
                  </a:lnTo>
                  <a:lnTo>
                    <a:pt x="342" y="402"/>
                  </a:lnTo>
                  <a:close/>
                  <a:moveTo>
                    <a:pt x="354" y="294"/>
                  </a:moveTo>
                  <a:lnTo>
                    <a:pt x="288" y="294"/>
                  </a:lnTo>
                  <a:lnTo>
                    <a:pt x="296" y="294"/>
                  </a:lnTo>
                  <a:lnTo>
                    <a:pt x="305" y="299"/>
                  </a:lnTo>
                  <a:lnTo>
                    <a:pt x="313" y="303"/>
                  </a:lnTo>
                  <a:lnTo>
                    <a:pt x="321" y="312"/>
                  </a:lnTo>
                  <a:lnTo>
                    <a:pt x="327" y="326"/>
                  </a:lnTo>
                  <a:lnTo>
                    <a:pt x="333" y="341"/>
                  </a:lnTo>
                  <a:lnTo>
                    <a:pt x="335" y="353"/>
                  </a:lnTo>
                  <a:lnTo>
                    <a:pt x="330" y="370"/>
                  </a:lnTo>
                  <a:lnTo>
                    <a:pt x="325" y="377"/>
                  </a:lnTo>
                  <a:lnTo>
                    <a:pt x="308" y="384"/>
                  </a:lnTo>
                  <a:lnTo>
                    <a:pt x="361" y="384"/>
                  </a:lnTo>
                  <a:lnTo>
                    <a:pt x="363" y="380"/>
                  </a:lnTo>
                  <a:lnTo>
                    <a:pt x="369" y="369"/>
                  </a:lnTo>
                  <a:lnTo>
                    <a:pt x="371" y="355"/>
                  </a:lnTo>
                  <a:lnTo>
                    <a:pt x="371" y="345"/>
                  </a:lnTo>
                  <a:lnTo>
                    <a:pt x="371" y="341"/>
                  </a:lnTo>
                  <a:lnTo>
                    <a:pt x="368" y="326"/>
                  </a:lnTo>
                  <a:lnTo>
                    <a:pt x="362" y="310"/>
                  </a:lnTo>
                  <a:lnTo>
                    <a:pt x="355" y="295"/>
                  </a:lnTo>
                  <a:lnTo>
                    <a:pt x="354" y="294"/>
                  </a:lnTo>
                  <a:close/>
                  <a:moveTo>
                    <a:pt x="300" y="261"/>
                  </a:moveTo>
                  <a:lnTo>
                    <a:pt x="289" y="262"/>
                  </a:lnTo>
                  <a:lnTo>
                    <a:pt x="277" y="266"/>
                  </a:lnTo>
                  <a:lnTo>
                    <a:pt x="268" y="270"/>
                  </a:lnTo>
                  <a:lnTo>
                    <a:pt x="261" y="275"/>
                  </a:lnTo>
                  <a:lnTo>
                    <a:pt x="250" y="290"/>
                  </a:lnTo>
                  <a:lnTo>
                    <a:pt x="247" y="298"/>
                  </a:lnTo>
                  <a:lnTo>
                    <a:pt x="246" y="306"/>
                  </a:lnTo>
                  <a:lnTo>
                    <a:pt x="267" y="306"/>
                  </a:lnTo>
                  <a:lnTo>
                    <a:pt x="271" y="301"/>
                  </a:lnTo>
                  <a:lnTo>
                    <a:pt x="288" y="294"/>
                  </a:lnTo>
                  <a:lnTo>
                    <a:pt x="354" y="294"/>
                  </a:lnTo>
                  <a:lnTo>
                    <a:pt x="346" y="283"/>
                  </a:lnTo>
                  <a:lnTo>
                    <a:pt x="336" y="274"/>
                  </a:lnTo>
                  <a:lnTo>
                    <a:pt x="324" y="267"/>
                  </a:lnTo>
                  <a:lnTo>
                    <a:pt x="312" y="263"/>
                  </a:lnTo>
                  <a:lnTo>
                    <a:pt x="300" y="261"/>
                  </a:lnTo>
                  <a:close/>
                  <a:moveTo>
                    <a:pt x="448" y="197"/>
                  </a:moveTo>
                  <a:lnTo>
                    <a:pt x="433" y="199"/>
                  </a:lnTo>
                  <a:lnTo>
                    <a:pt x="418" y="204"/>
                  </a:lnTo>
                  <a:lnTo>
                    <a:pt x="405" y="210"/>
                  </a:lnTo>
                  <a:lnTo>
                    <a:pt x="395" y="218"/>
                  </a:lnTo>
                  <a:lnTo>
                    <a:pt x="379" y="238"/>
                  </a:lnTo>
                  <a:lnTo>
                    <a:pt x="374" y="250"/>
                  </a:lnTo>
                  <a:lnTo>
                    <a:pt x="372" y="277"/>
                  </a:lnTo>
                  <a:lnTo>
                    <a:pt x="374" y="290"/>
                  </a:lnTo>
                  <a:lnTo>
                    <a:pt x="380" y="301"/>
                  </a:lnTo>
                  <a:lnTo>
                    <a:pt x="385" y="312"/>
                  </a:lnTo>
                  <a:lnTo>
                    <a:pt x="391" y="321"/>
                  </a:lnTo>
                  <a:lnTo>
                    <a:pt x="398" y="329"/>
                  </a:lnTo>
                  <a:lnTo>
                    <a:pt x="405" y="336"/>
                  </a:lnTo>
                  <a:lnTo>
                    <a:pt x="415" y="344"/>
                  </a:lnTo>
                  <a:lnTo>
                    <a:pt x="427" y="349"/>
                  </a:lnTo>
                  <a:lnTo>
                    <a:pt x="454" y="350"/>
                  </a:lnTo>
                  <a:lnTo>
                    <a:pt x="467" y="348"/>
                  </a:lnTo>
                  <a:lnTo>
                    <a:pt x="479" y="342"/>
                  </a:lnTo>
                  <a:lnTo>
                    <a:pt x="493" y="335"/>
                  </a:lnTo>
                  <a:lnTo>
                    <a:pt x="504" y="326"/>
                  </a:lnTo>
                  <a:lnTo>
                    <a:pt x="510" y="318"/>
                  </a:lnTo>
                  <a:lnTo>
                    <a:pt x="457" y="318"/>
                  </a:lnTo>
                  <a:lnTo>
                    <a:pt x="448" y="318"/>
                  </a:lnTo>
                  <a:lnTo>
                    <a:pt x="439" y="313"/>
                  </a:lnTo>
                  <a:lnTo>
                    <a:pt x="429" y="309"/>
                  </a:lnTo>
                  <a:lnTo>
                    <a:pt x="422" y="301"/>
                  </a:lnTo>
                  <a:lnTo>
                    <a:pt x="416" y="287"/>
                  </a:lnTo>
                  <a:lnTo>
                    <a:pt x="411" y="274"/>
                  </a:lnTo>
                  <a:lnTo>
                    <a:pt x="409" y="263"/>
                  </a:lnTo>
                  <a:lnTo>
                    <a:pt x="416" y="243"/>
                  </a:lnTo>
                  <a:lnTo>
                    <a:pt x="422" y="237"/>
                  </a:lnTo>
                  <a:lnTo>
                    <a:pt x="431" y="233"/>
                  </a:lnTo>
                  <a:lnTo>
                    <a:pt x="440" y="229"/>
                  </a:lnTo>
                  <a:lnTo>
                    <a:pt x="509" y="229"/>
                  </a:lnTo>
                  <a:lnTo>
                    <a:pt x="500" y="218"/>
                  </a:lnTo>
                  <a:lnTo>
                    <a:pt x="489" y="209"/>
                  </a:lnTo>
                  <a:lnTo>
                    <a:pt x="476" y="202"/>
                  </a:lnTo>
                  <a:lnTo>
                    <a:pt x="462" y="198"/>
                  </a:lnTo>
                  <a:lnTo>
                    <a:pt x="448" y="197"/>
                  </a:lnTo>
                  <a:close/>
                  <a:moveTo>
                    <a:pt x="509" y="229"/>
                  </a:moveTo>
                  <a:lnTo>
                    <a:pt x="440" y="229"/>
                  </a:lnTo>
                  <a:lnTo>
                    <a:pt x="449" y="229"/>
                  </a:lnTo>
                  <a:lnTo>
                    <a:pt x="468" y="237"/>
                  </a:lnTo>
                  <a:lnTo>
                    <a:pt x="475" y="246"/>
                  </a:lnTo>
                  <a:lnTo>
                    <a:pt x="481" y="259"/>
                  </a:lnTo>
                  <a:lnTo>
                    <a:pt x="487" y="272"/>
                  </a:lnTo>
                  <a:lnTo>
                    <a:pt x="488" y="284"/>
                  </a:lnTo>
                  <a:lnTo>
                    <a:pt x="482" y="303"/>
                  </a:lnTo>
                  <a:lnTo>
                    <a:pt x="476" y="310"/>
                  </a:lnTo>
                  <a:lnTo>
                    <a:pt x="457" y="318"/>
                  </a:lnTo>
                  <a:lnTo>
                    <a:pt x="510" y="318"/>
                  </a:lnTo>
                  <a:lnTo>
                    <a:pt x="513" y="314"/>
                  </a:lnTo>
                  <a:lnTo>
                    <a:pt x="519" y="301"/>
                  </a:lnTo>
                  <a:lnTo>
                    <a:pt x="523" y="287"/>
                  </a:lnTo>
                  <a:lnTo>
                    <a:pt x="524" y="274"/>
                  </a:lnTo>
                  <a:lnTo>
                    <a:pt x="524" y="272"/>
                  </a:lnTo>
                  <a:lnTo>
                    <a:pt x="522" y="258"/>
                  </a:lnTo>
                  <a:lnTo>
                    <a:pt x="517" y="243"/>
                  </a:lnTo>
                  <a:lnTo>
                    <a:pt x="509" y="229"/>
                  </a:lnTo>
                  <a:close/>
                  <a:moveTo>
                    <a:pt x="547" y="151"/>
                  </a:moveTo>
                  <a:lnTo>
                    <a:pt x="512" y="167"/>
                  </a:lnTo>
                  <a:lnTo>
                    <a:pt x="570" y="299"/>
                  </a:lnTo>
                  <a:lnTo>
                    <a:pt x="670" y="255"/>
                  </a:lnTo>
                  <a:lnTo>
                    <a:pt x="593" y="255"/>
                  </a:lnTo>
                  <a:lnTo>
                    <a:pt x="547" y="151"/>
                  </a:lnTo>
                  <a:close/>
                  <a:moveTo>
                    <a:pt x="709" y="253"/>
                  </a:moveTo>
                  <a:lnTo>
                    <a:pt x="676" y="253"/>
                  </a:lnTo>
                  <a:lnTo>
                    <a:pt x="691" y="288"/>
                  </a:lnTo>
                  <a:lnTo>
                    <a:pt x="719" y="275"/>
                  </a:lnTo>
                  <a:lnTo>
                    <a:pt x="709" y="253"/>
                  </a:lnTo>
                  <a:close/>
                  <a:moveTo>
                    <a:pt x="632" y="114"/>
                  </a:moveTo>
                  <a:lnTo>
                    <a:pt x="597" y="130"/>
                  </a:lnTo>
                  <a:lnTo>
                    <a:pt x="643" y="234"/>
                  </a:lnTo>
                  <a:lnTo>
                    <a:pt x="593" y="255"/>
                  </a:lnTo>
                  <a:lnTo>
                    <a:pt x="670" y="255"/>
                  </a:lnTo>
                  <a:lnTo>
                    <a:pt x="676" y="253"/>
                  </a:lnTo>
                  <a:lnTo>
                    <a:pt x="709" y="253"/>
                  </a:lnTo>
                  <a:lnTo>
                    <a:pt x="694" y="218"/>
                  </a:lnTo>
                  <a:lnTo>
                    <a:pt x="678" y="218"/>
                  </a:lnTo>
                  <a:lnTo>
                    <a:pt x="632" y="114"/>
                  </a:lnTo>
                  <a:close/>
                  <a:moveTo>
                    <a:pt x="691" y="212"/>
                  </a:moveTo>
                  <a:lnTo>
                    <a:pt x="678" y="218"/>
                  </a:lnTo>
                  <a:lnTo>
                    <a:pt x="694" y="218"/>
                  </a:lnTo>
                  <a:lnTo>
                    <a:pt x="691" y="212"/>
                  </a:lnTo>
                  <a:close/>
                  <a:moveTo>
                    <a:pt x="749" y="65"/>
                  </a:moveTo>
                  <a:lnTo>
                    <a:pt x="735" y="67"/>
                  </a:lnTo>
                  <a:lnTo>
                    <a:pt x="721" y="72"/>
                  </a:lnTo>
                  <a:lnTo>
                    <a:pt x="709" y="79"/>
                  </a:lnTo>
                  <a:lnTo>
                    <a:pt x="699" y="87"/>
                  </a:lnTo>
                  <a:lnTo>
                    <a:pt x="691" y="97"/>
                  </a:lnTo>
                  <a:lnTo>
                    <a:pt x="686" y="110"/>
                  </a:lnTo>
                  <a:lnTo>
                    <a:pt x="683" y="123"/>
                  </a:lnTo>
                  <a:lnTo>
                    <a:pt x="682" y="137"/>
                  </a:lnTo>
                  <a:lnTo>
                    <a:pt x="685" y="153"/>
                  </a:lnTo>
                  <a:lnTo>
                    <a:pt x="691" y="169"/>
                  </a:lnTo>
                  <a:lnTo>
                    <a:pt x="698" y="181"/>
                  </a:lnTo>
                  <a:lnTo>
                    <a:pt x="705" y="192"/>
                  </a:lnTo>
                  <a:lnTo>
                    <a:pt x="714" y="201"/>
                  </a:lnTo>
                  <a:lnTo>
                    <a:pt x="724" y="208"/>
                  </a:lnTo>
                  <a:lnTo>
                    <a:pt x="738" y="214"/>
                  </a:lnTo>
                  <a:lnTo>
                    <a:pt x="752" y="216"/>
                  </a:lnTo>
                  <a:lnTo>
                    <a:pt x="768" y="214"/>
                  </a:lnTo>
                  <a:lnTo>
                    <a:pt x="785" y="209"/>
                  </a:lnTo>
                  <a:lnTo>
                    <a:pt x="795" y="204"/>
                  </a:lnTo>
                  <a:lnTo>
                    <a:pt x="804" y="197"/>
                  </a:lnTo>
                  <a:lnTo>
                    <a:pt x="811" y="191"/>
                  </a:lnTo>
                  <a:lnTo>
                    <a:pt x="814" y="186"/>
                  </a:lnTo>
                  <a:lnTo>
                    <a:pt x="758" y="186"/>
                  </a:lnTo>
                  <a:lnTo>
                    <a:pt x="742" y="179"/>
                  </a:lnTo>
                  <a:lnTo>
                    <a:pt x="736" y="172"/>
                  </a:lnTo>
                  <a:lnTo>
                    <a:pt x="731" y="162"/>
                  </a:lnTo>
                  <a:lnTo>
                    <a:pt x="781" y="140"/>
                  </a:lnTo>
                  <a:lnTo>
                    <a:pt x="722" y="140"/>
                  </a:lnTo>
                  <a:lnTo>
                    <a:pt x="718" y="131"/>
                  </a:lnTo>
                  <a:lnTo>
                    <a:pt x="717" y="122"/>
                  </a:lnTo>
                  <a:lnTo>
                    <a:pt x="720" y="114"/>
                  </a:lnTo>
                  <a:lnTo>
                    <a:pt x="722" y="107"/>
                  </a:lnTo>
                  <a:lnTo>
                    <a:pt x="727" y="101"/>
                  </a:lnTo>
                  <a:lnTo>
                    <a:pt x="735" y="98"/>
                  </a:lnTo>
                  <a:lnTo>
                    <a:pt x="742" y="95"/>
                  </a:lnTo>
                  <a:lnTo>
                    <a:pt x="803" y="95"/>
                  </a:lnTo>
                  <a:lnTo>
                    <a:pt x="800" y="90"/>
                  </a:lnTo>
                  <a:lnTo>
                    <a:pt x="788" y="79"/>
                  </a:lnTo>
                  <a:lnTo>
                    <a:pt x="776" y="71"/>
                  </a:lnTo>
                  <a:lnTo>
                    <a:pt x="763" y="67"/>
                  </a:lnTo>
                  <a:lnTo>
                    <a:pt x="749" y="65"/>
                  </a:lnTo>
                  <a:close/>
                  <a:moveTo>
                    <a:pt x="825" y="144"/>
                  </a:moveTo>
                  <a:lnTo>
                    <a:pt x="788" y="154"/>
                  </a:lnTo>
                  <a:lnTo>
                    <a:pt x="789" y="161"/>
                  </a:lnTo>
                  <a:lnTo>
                    <a:pt x="788" y="167"/>
                  </a:lnTo>
                  <a:lnTo>
                    <a:pt x="786" y="172"/>
                  </a:lnTo>
                  <a:lnTo>
                    <a:pt x="783" y="176"/>
                  </a:lnTo>
                  <a:lnTo>
                    <a:pt x="779" y="180"/>
                  </a:lnTo>
                  <a:lnTo>
                    <a:pt x="774" y="182"/>
                  </a:lnTo>
                  <a:lnTo>
                    <a:pt x="766" y="186"/>
                  </a:lnTo>
                  <a:lnTo>
                    <a:pt x="758" y="186"/>
                  </a:lnTo>
                  <a:lnTo>
                    <a:pt x="814" y="186"/>
                  </a:lnTo>
                  <a:lnTo>
                    <a:pt x="817" y="183"/>
                  </a:lnTo>
                  <a:lnTo>
                    <a:pt x="824" y="172"/>
                  </a:lnTo>
                  <a:lnTo>
                    <a:pt x="826" y="159"/>
                  </a:lnTo>
                  <a:lnTo>
                    <a:pt x="825" y="144"/>
                  </a:lnTo>
                  <a:close/>
                  <a:moveTo>
                    <a:pt x="901" y="0"/>
                  </a:moveTo>
                  <a:lnTo>
                    <a:pt x="891" y="1"/>
                  </a:lnTo>
                  <a:lnTo>
                    <a:pt x="879" y="3"/>
                  </a:lnTo>
                  <a:lnTo>
                    <a:pt x="868" y="8"/>
                  </a:lnTo>
                  <a:lnTo>
                    <a:pt x="854" y="15"/>
                  </a:lnTo>
                  <a:lnTo>
                    <a:pt x="843" y="24"/>
                  </a:lnTo>
                  <a:lnTo>
                    <a:pt x="835" y="34"/>
                  </a:lnTo>
                  <a:lnTo>
                    <a:pt x="829" y="47"/>
                  </a:lnTo>
                  <a:lnTo>
                    <a:pt x="826" y="60"/>
                  </a:lnTo>
                  <a:lnTo>
                    <a:pt x="825" y="74"/>
                  </a:lnTo>
                  <a:lnTo>
                    <a:pt x="828" y="89"/>
                  </a:lnTo>
                  <a:lnTo>
                    <a:pt x="834" y="105"/>
                  </a:lnTo>
                  <a:lnTo>
                    <a:pt x="842" y="120"/>
                  </a:lnTo>
                  <a:lnTo>
                    <a:pt x="851" y="132"/>
                  </a:lnTo>
                  <a:lnTo>
                    <a:pt x="861" y="142"/>
                  </a:lnTo>
                  <a:lnTo>
                    <a:pt x="873" y="148"/>
                  </a:lnTo>
                  <a:lnTo>
                    <a:pt x="886" y="152"/>
                  </a:lnTo>
                  <a:lnTo>
                    <a:pt x="899" y="153"/>
                  </a:lnTo>
                  <a:lnTo>
                    <a:pt x="913" y="151"/>
                  </a:lnTo>
                  <a:lnTo>
                    <a:pt x="928" y="146"/>
                  </a:lnTo>
                  <a:lnTo>
                    <a:pt x="939" y="140"/>
                  </a:lnTo>
                  <a:lnTo>
                    <a:pt x="949" y="133"/>
                  </a:lnTo>
                  <a:lnTo>
                    <a:pt x="957" y="125"/>
                  </a:lnTo>
                  <a:lnTo>
                    <a:pt x="960" y="121"/>
                  </a:lnTo>
                  <a:lnTo>
                    <a:pt x="908" y="121"/>
                  </a:lnTo>
                  <a:lnTo>
                    <a:pt x="899" y="121"/>
                  </a:lnTo>
                  <a:lnTo>
                    <a:pt x="891" y="117"/>
                  </a:lnTo>
                  <a:lnTo>
                    <a:pt x="883" y="113"/>
                  </a:lnTo>
                  <a:lnTo>
                    <a:pt x="876" y="103"/>
                  </a:lnTo>
                  <a:lnTo>
                    <a:pt x="869" y="87"/>
                  </a:lnTo>
                  <a:lnTo>
                    <a:pt x="863" y="73"/>
                  </a:lnTo>
                  <a:lnTo>
                    <a:pt x="861" y="62"/>
                  </a:lnTo>
                  <a:lnTo>
                    <a:pt x="866" y="45"/>
                  </a:lnTo>
                  <a:lnTo>
                    <a:pt x="872" y="39"/>
                  </a:lnTo>
                  <a:lnTo>
                    <a:pt x="880" y="35"/>
                  </a:lnTo>
                  <a:lnTo>
                    <a:pt x="887" y="32"/>
                  </a:lnTo>
                  <a:lnTo>
                    <a:pt x="893" y="32"/>
                  </a:lnTo>
                  <a:lnTo>
                    <a:pt x="934" y="32"/>
                  </a:lnTo>
                  <a:lnTo>
                    <a:pt x="945" y="24"/>
                  </a:lnTo>
                  <a:lnTo>
                    <a:pt x="937" y="16"/>
                  </a:lnTo>
                  <a:lnTo>
                    <a:pt x="929" y="9"/>
                  </a:lnTo>
                  <a:lnTo>
                    <a:pt x="920" y="4"/>
                  </a:lnTo>
                  <a:lnTo>
                    <a:pt x="911" y="1"/>
                  </a:lnTo>
                  <a:lnTo>
                    <a:pt x="901" y="0"/>
                  </a:lnTo>
                  <a:close/>
                  <a:moveTo>
                    <a:pt x="803" y="95"/>
                  </a:moveTo>
                  <a:lnTo>
                    <a:pt x="749" y="95"/>
                  </a:lnTo>
                  <a:lnTo>
                    <a:pt x="756" y="98"/>
                  </a:lnTo>
                  <a:lnTo>
                    <a:pt x="764" y="101"/>
                  </a:lnTo>
                  <a:lnTo>
                    <a:pt x="770" y="107"/>
                  </a:lnTo>
                  <a:lnTo>
                    <a:pt x="774" y="117"/>
                  </a:lnTo>
                  <a:lnTo>
                    <a:pt x="722" y="140"/>
                  </a:lnTo>
                  <a:lnTo>
                    <a:pt x="781" y="140"/>
                  </a:lnTo>
                  <a:lnTo>
                    <a:pt x="819" y="124"/>
                  </a:lnTo>
                  <a:lnTo>
                    <a:pt x="810" y="105"/>
                  </a:lnTo>
                  <a:lnTo>
                    <a:pt x="803" y="95"/>
                  </a:lnTo>
                  <a:close/>
                  <a:moveTo>
                    <a:pt x="968" y="72"/>
                  </a:moveTo>
                  <a:lnTo>
                    <a:pt x="931" y="81"/>
                  </a:lnTo>
                  <a:lnTo>
                    <a:pt x="933" y="90"/>
                  </a:lnTo>
                  <a:lnTo>
                    <a:pt x="933" y="99"/>
                  </a:lnTo>
                  <a:lnTo>
                    <a:pt x="928" y="110"/>
                  </a:lnTo>
                  <a:lnTo>
                    <a:pt x="923" y="114"/>
                  </a:lnTo>
                  <a:lnTo>
                    <a:pt x="917" y="117"/>
                  </a:lnTo>
                  <a:lnTo>
                    <a:pt x="908" y="121"/>
                  </a:lnTo>
                  <a:lnTo>
                    <a:pt x="960" y="121"/>
                  </a:lnTo>
                  <a:lnTo>
                    <a:pt x="963" y="117"/>
                  </a:lnTo>
                  <a:lnTo>
                    <a:pt x="967" y="107"/>
                  </a:lnTo>
                  <a:lnTo>
                    <a:pt x="969" y="96"/>
                  </a:lnTo>
                  <a:lnTo>
                    <a:pt x="969" y="84"/>
                  </a:lnTo>
                  <a:lnTo>
                    <a:pt x="968" y="72"/>
                  </a:lnTo>
                  <a:close/>
                  <a:moveTo>
                    <a:pt x="934" y="32"/>
                  </a:moveTo>
                  <a:lnTo>
                    <a:pt x="893" y="32"/>
                  </a:lnTo>
                  <a:lnTo>
                    <a:pt x="904" y="35"/>
                  </a:lnTo>
                  <a:lnTo>
                    <a:pt x="909" y="39"/>
                  </a:lnTo>
                  <a:lnTo>
                    <a:pt x="913" y="46"/>
                  </a:lnTo>
                  <a:lnTo>
                    <a:pt x="934" y="32"/>
                  </a:lnTo>
                  <a:close/>
                </a:path>
              </a:pathLst>
            </a:custGeom>
            <a:solidFill>
              <a:srgbClr val="FF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182922F0-AC79-4C0E-91AD-A62FA7BEE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8" y="4560"/>
              <a:ext cx="1049" cy="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CE5CB582-A38D-40DA-A02E-569BD153E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4" y="6092"/>
              <a:ext cx="879" cy="0"/>
            </a:xfrm>
            <a:prstGeom prst="line">
              <a:avLst/>
            </a:prstGeom>
            <a:noFill/>
            <a:ln w="24384">
              <a:solidFill>
                <a:srgbClr val="FFD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6EFDD38F-94A0-41FF-A38C-A124CD585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1" y="5221"/>
              <a:ext cx="921" cy="1166"/>
            </a:xfrm>
            <a:custGeom>
              <a:avLst/>
              <a:gdLst>
                <a:gd name="T0" fmla="+- 0 12043 11871"/>
                <a:gd name="T1" fmla="*/ T0 w 921"/>
                <a:gd name="T2" fmla="+- 0 6302 5222"/>
                <a:gd name="T3" fmla="*/ 6302 h 1166"/>
                <a:gd name="T4" fmla="+- 0 11962 11871"/>
                <a:gd name="T5" fmla="*/ T4 w 921"/>
                <a:gd name="T6" fmla="+- 0 6342 5222"/>
                <a:gd name="T7" fmla="*/ 6342 h 1166"/>
                <a:gd name="T8" fmla="+- 0 11918 11871"/>
                <a:gd name="T9" fmla="*/ T8 w 921"/>
                <a:gd name="T10" fmla="+- 0 6252 5222"/>
                <a:gd name="T11" fmla="*/ 6252 h 1166"/>
                <a:gd name="T12" fmla="+- 0 12018 11871"/>
                <a:gd name="T13" fmla="*/ T12 w 921"/>
                <a:gd name="T14" fmla="+- 0 6248 5222"/>
                <a:gd name="T15" fmla="*/ 6248 h 1166"/>
                <a:gd name="T16" fmla="+- 0 11967 11871"/>
                <a:gd name="T17" fmla="*/ T16 w 921"/>
                <a:gd name="T18" fmla="+- 0 6186 5222"/>
                <a:gd name="T19" fmla="*/ 6186 h 1166"/>
                <a:gd name="T20" fmla="+- 0 11873 11871"/>
                <a:gd name="T21" fmla="*/ T20 w 921"/>
                <a:gd name="T22" fmla="+- 0 6276 5222"/>
                <a:gd name="T23" fmla="*/ 6276 h 1166"/>
                <a:gd name="T24" fmla="+- 0 11916 11871"/>
                <a:gd name="T25" fmla="*/ T24 w 921"/>
                <a:gd name="T26" fmla="+- 0 6362 5222"/>
                <a:gd name="T27" fmla="*/ 6362 h 1166"/>
                <a:gd name="T28" fmla="+- 0 12060 11871"/>
                <a:gd name="T29" fmla="*/ T28 w 921"/>
                <a:gd name="T30" fmla="+- 0 6348 5222"/>
                <a:gd name="T31" fmla="*/ 6348 h 1166"/>
                <a:gd name="T32" fmla="+- 0 12160 11871"/>
                <a:gd name="T33" fmla="*/ T32 w 921"/>
                <a:gd name="T34" fmla="+- 0 6104 5222"/>
                <a:gd name="T35" fmla="*/ 6104 h 1166"/>
                <a:gd name="T36" fmla="+- 0 12131 11871"/>
                <a:gd name="T37" fmla="*/ T36 w 921"/>
                <a:gd name="T38" fmla="+- 0 6170 5222"/>
                <a:gd name="T39" fmla="*/ 6170 h 1166"/>
                <a:gd name="T40" fmla="+- 0 12054 11871"/>
                <a:gd name="T41" fmla="*/ T40 w 921"/>
                <a:gd name="T42" fmla="+- 0 6124 5222"/>
                <a:gd name="T43" fmla="*/ 6124 h 1166"/>
                <a:gd name="T44" fmla="+- 0 12094 11871"/>
                <a:gd name="T45" fmla="*/ T44 w 921"/>
                <a:gd name="T46" fmla="+- 0 6066 5222"/>
                <a:gd name="T47" fmla="*/ 6066 h 1166"/>
                <a:gd name="T48" fmla="+- 0 12022 11871"/>
                <a:gd name="T49" fmla="*/ T48 w 921"/>
                <a:gd name="T50" fmla="+- 0 6128 5222"/>
                <a:gd name="T51" fmla="*/ 6128 h 1166"/>
                <a:gd name="T52" fmla="+- 0 12105 11871"/>
                <a:gd name="T53" fmla="*/ T52 w 921"/>
                <a:gd name="T54" fmla="+- 0 6214 5222"/>
                <a:gd name="T55" fmla="*/ 6214 h 1166"/>
                <a:gd name="T56" fmla="+- 0 12254 11871"/>
                <a:gd name="T57" fmla="*/ T56 w 921"/>
                <a:gd name="T58" fmla="+- 0 6000 5222"/>
                <a:gd name="T59" fmla="*/ 6000 h 1166"/>
                <a:gd name="T60" fmla="+- 0 12216 11871"/>
                <a:gd name="T61" fmla="*/ T60 w 921"/>
                <a:gd name="T62" fmla="+- 0 6028 5222"/>
                <a:gd name="T63" fmla="*/ 6028 h 1166"/>
                <a:gd name="T64" fmla="+- 0 12134 11871"/>
                <a:gd name="T65" fmla="*/ T64 w 921"/>
                <a:gd name="T66" fmla="+- 0 6000 5222"/>
                <a:gd name="T67" fmla="*/ 6000 h 1166"/>
                <a:gd name="T68" fmla="+- 0 12216 11871"/>
                <a:gd name="T69" fmla="*/ T68 w 921"/>
                <a:gd name="T70" fmla="+- 0 5990 5222"/>
                <a:gd name="T71" fmla="*/ 5990 h 1166"/>
                <a:gd name="T72" fmla="+- 0 12133 11871"/>
                <a:gd name="T73" fmla="*/ T72 w 921"/>
                <a:gd name="T74" fmla="+- 0 5942 5222"/>
                <a:gd name="T75" fmla="*/ 5942 h 1166"/>
                <a:gd name="T76" fmla="+- 0 12138 11871"/>
                <a:gd name="T77" fmla="*/ T76 w 921"/>
                <a:gd name="T78" fmla="+- 0 6068 5222"/>
                <a:gd name="T79" fmla="*/ 6068 h 1166"/>
                <a:gd name="T80" fmla="+- 0 12242 11871"/>
                <a:gd name="T81" fmla="*/ T80 w 921"/>
                <a:gd name="T82" fmla="+- 0 6044 5222"/>
                <a:gd name="T83" fmla="*/ 6044 h 1166"/>
                <a:gd name="T84" fmla="+- 0 12326 11871"/>
                <a:gd name="T85" fmla="*/ T84 w 921"/>
                <a:gd name="T86" fmla="+- 0 5816 5222"/>
                <a:gd name="T87" fmla="*/ 5816 h 1166"/>
                <a:gd name="T88" fmla="+- 0 12259 11871"/>
                <a:gd name="T89" fmla="*/ T88 w 921"/>
                <a:gd name="T90" fmla="+- 0 5896 5222"/>
                <a:gd name="T91" fmla="*/ 5896 h 1166"/>
                <a:gd name="T92" fmla="+- 0 12242 11871"/>
                <a:gd name="T93" fmla="*/ T92 w 921"/>
                <a:gd name="T94" fmla="+- 0 5826 5222"/>
                <a:gd name="T95" fmla="*/ 5826 h 1166"/>
                <a:gd name="T96" fmla="+- 0 12291 11871"/>
                <a:gd name="T97" fmla="*/ T96 w 921"/>
                <a:gd name="T98" fmla="+- 0 5790 5222"/>
                <a:gd name="T99" fmla="*/ 5790 h 1166"/>
                <a:gd name="T100" fmla="+- 0 12197 11871"/>
                <a:gd name="T101" fmla="*/ T100 w 921"/>
                <a:gd name="T102" fmla="+- 0 5860 5222"/>
                <a:gd name="T103" fmla="*/ 5860 h 1166"/>
                <a:gd name="T104" fmla="+- 0 12180 11871"/>
                <a:gd name="T105" fmla="*/ T104 w 921"/>
                <a:gd name="T106" fmla="+- 0 5814 5222"/>
                <a:gd name="T107" fmla="*/ 5814 h 1166"/>
                <a:gd name="T108" fmla="+- 0 12205 11871"/>
                <a:gd name="T109" fmla="*/ T108 w 921"/>
                <a:gd name="T110" fmla="+- 0 5754 5222"/>
                <a:gd name="T111" fmla="*/ 5754 h 1166"/>
                <a:gd name="T112" fmla="+- 0 12153 11871"/>
                <a:gd name="T113" fmla="*/ T112 w 921"/>
                <a:gd name="T114" fmla="+- 0 5804 5222"/>
                <a:gd name="T115" fmla="*/ 5804 h 1166"/>
                <a:gd name="T116" fmla="+- 0 12236 11871"/>
                <a:gd name="T117" fmla="*/ T116 w 921"/>
                <a:gd name="T118" fmla="+- 0 5926 5222"/>
                <a:gd name="T119" fmla="*/ 5926 h 1166"/>
                <a:gd name="T120" fmla="+- 0 12329 11871"/>
                <a:gd name="T121" fmla="*/ T120 w 921"/>
                <a:gd name="T122" fmla="+- 0 5900 5222"/>
                <a:gd name="T123" fmla="*/ 5900 h 1166"/>
                <a:gd name="T124" fmla="+- 0 12356 11871"/>
                <a:gd name="T125" fmla="*/ T124 w 921"/>
                <a:gd name="T126" fmla="+- 0 5778 5222"/>
                <a:gd name="T127" fmla="*/ 5778 h 1166"/>
                <a:gd name="T128" fmla="+- 0 12349 11871"/>
                <a:gd name="T129" fmla="*/ T128 w 921"/>
                <a:gd name="T130" fmla="+- 0 5806 5222"/>
                <a:gd name="T131" fmla="*/ 5806 h 1166"/>
                <a:gd name="T132" fmla="+- 0 12392 11871"/>
                <a:gd name="T133" fmla="*/ T132 w 921"/>
                <a:gd name="T134" fmla="+- 0 5762 5222"/>
                <a:gd name="T135" fmla="*/ 5762 h 1166"/>
                <a:gd name="T136" fmla="+- 0 12499 11871"/>
                <a:gd name="T137" fmla="*/ T136 w 921"/>
                <a:gd name="T138" fmla="+- 0 5222 5222"/>
                <a:gd name="T139" fmla="*/ 5222 h 1166"/>
                <a:gd name="T140" fmla="+- 0 12504 11871"/>
                <a:gd name="T141" fmla="*/ T140 w 921"/>
                <a:gd name="T142" fmla="+- 0 6256 5222"/>
                <a:gd name="T143" fmla="*/ 6256 h 1166"/>
                <a:gd name="T144" fmla="+- 0 12506 11871"/>
                <a:gd name="T145" fmla="*/ T144 w 921"/>
                <a:gd name="T146" fmla="+- 0 6175 5222"/>
                <a:gd name="T147" fmla="*/ 6175 h 1166"/>
                <a:gd name="T148" fmla="+- 0 12451 11871"/>
                <a:gd name="T149" fmla="*/ T148 w 921"/>
                <a:gd name="T150" fmla="+- 0 6252 5222"/>
                <a:gd name="T151" fmla="*/ 6252 h 1166"/>
                <a:gd name="T152" fmla="+- 0 12435 11871"/>
                <a:gd name="T153" fmla="*/ T152 w 921"/>
                <a:gd name="T154" fmla="+- 0 6175 5222"/>
                <a:gd name="T155" fmla="*/ 6175 h 1166"/>
                <a:gd name="T156" fmla="+- 0 12450 11871"/>
                <a:gd name="T157" fmla="*/ T156 w 921"/>
                <a:gd name="T158" fmla="+- 0 6140 5222"/>
                <a:gd name="T159" fmla="*/ 6140 h 1166"/>
                <a:gd name="T160" fmla="+- 0 12377 11871"/>
                <a:gd name="T161" fmla="*/ T160 w 921"/>
                <a:gd name="T162" fmla="+- 0 6184 5222"/>
                <a:gd name="T163" fmla="*/ 6184 h 1166"/>
                <a:gd name="T164" fmla="+- 0 12514 11871"/>
                <a:gd name="T165" fmla="*/ T164 w 921"/>
                <a:gd name="T166" fmla="+- 0 5524 5222"/>
                <a:gd name="T167" fmla="*/ 5524 h 1166"/>
                <a:gd name="T168" fmla="+- 0 12443 11871"/>
                <a:gd name="T169" fmla="*/ T168 w 921"/>
                <a:gd name="T170" fmla="+- 0 5524 5222"/>
                <a:gd name="T171" fmla="*/ 5524 h 1166"/>
                <a:gd name="T172" fmla="+- 0 12594 11871"/>
                <a:gd name="T173" fmla="*/ T172 w 921"/>
                <a:gd name="T174" fmla="+- 0 5360 5222"/>
                <a:gd name="T175" fmla="*/ 5360 h 1166"/>
                <a:gd name="T176" fmla="+- 0 12537 11871"/>
                <a:gd name="T177" fmla="*/ T176 w 921"/>
                <a:gd name="T178" fmla="+- 0 5428 5222"/>
                <a:gd name="T179" fmla="*/ 5428 h 1166"/>
                <a:gd name="T180" fmla="+- 0 12585 11871"/>
                <a:gd name="T181" fmla="*/ T180 w 921"/>
                <a:gd name="T182" fmla="+- 0 5404 5222"/>
                <a:gd name="T183" fmla="*/ 5404 h 1166"/>
                <a:gd name="T184" fmla="+- 0 12551 11871"/>
                <a:gd name="T185" fmla="*/ T184 w 921"/>
                <a:gd name="T186" fmla="+- 0 5344 5222"/>
                <a:gd name="T187" fmla="*/ 5344 h 1166"/>
                <a:gd name="T188" fmla="+- 0 12479 11871"/>
                <a:gd name="T189" fmla="*/ T188 w 921"/>
                <a:gd name="T190" fmla="+- 0 5410 5222"/>
                <a:gd name="T191" fmla="*/ 5410 h 1166"/>
                <a:gd name="T192" fmla="+- 0 12531 11871"/>
                <a:gd name="T193" fmla="*/ T192 w 921"/>
                <a:gd name="T194" fmla="+- 0 5329 5222"/>
                <a:gd name="T195" fmla="*/ 5329 h 1166"/>
                <a:gd name="T196" fmla="+- 0 12609 11871"/>
                <a:gd name="T197" fmla="*/ T196 w 921"/>
                <a:gd name="T198" fmla="+- 0 5426 5222"/>
                <a:gd name="T199" fmla="*/ 5426 h 1166"/>
                <a:gd name="T200" fmla="+- 0 12432 11871"/>
                <a:gd name="T201" fmla="*/ T200 w 921"/>
                <a:gd name="T202" fmla="+- 0 6093 5222"/>
                <a:gd name="T203" fmla="*/ 6093 h 1166"/>
                <a:gd name="T204" fmla="+- 0 12527 11871"/>
                <a:gd name="T205" fmla="*/ T204 w 921"/>
                <a:gd name="T206" fmla="+- 0 5282 5222"/>
                <a:gd name="T207" fmla="*/ 5282 h 1166"/>
                <a:gd name="T208" fmla="+- 0 12644 11871"/>
                <a:gd name="T209" fmla="*/ T208 w 921"/>
                <a:gd name="T210" fmla="+- 0 5912 5222"/>
                <a:gd name="T211" fmla="*/ 5912 h 1166"/>
                <a:gd name="T212" fmla="+- 0 12632 11871"/>
                <a:gd name="T213" fmla="*/ T212 w 921"/>
                <a:gd name="T214" fmla="+- 0 5964 5222"/>
                <a:gd name="T215" fmla="*/ 5964 h 1166"/>
                <a:gd name="T216" fmla="+- 0 12580 11871"/>
                <a:gd name="T217" fmla="*/ T216 w 921"/>
                <a:gd name="T218" fmla="+- 0 5898 5222"/>
                <a:gd name="T219" fmla="*/ 5898 h 1166"/>
                <a:gd name="T220" fmla="+- 0 12601 11871"/>
                <a:gd name="T221" fmla="*/ T220 w 921"/>
                <a:gd name="T222" fmla="+- 0 5855 5222"/>
                <a:gd name="T223" fmla="*/ 5855 h 1166"/>
                <a:gd name="T224" fmla="+- 0 12539 11871"/>
                <a:gd name="T225" fmla="*/ T224 w 921"/>
                <a:gd name="T226" fmla="+- 0 5930 5222"/>
                <a:gd name="T227" fmla="*/ 5930 h 1166"/>
                <a:gd name="T228" fmla="+- 0 12636 11871"/>
                <a:gd name="T229" fmla="*/ T228 w 921"/>
                <a:gd name="T230" fmla="+- 0 6000 5222"/>
                <a:gd name="T231" fmla="*/ 6000 h 1166"/>
                <a:gd name="T232" fmla="+- 0 12792 11871"/>
                <a:gd name="T233" fmla="*/ T232 w 921"/>
                <a:gd name="T234" fmla="+- 0 5773 5222"/>
                <a:gd name="T235" fmla="*/ 5773 h 1166"/>
                <a:gd name="T236" fmla="+- 0 12729 11871"/>
                <a:gd name="T237" fmla="*/ T236 w 921"/>
                <a:gd name="T238" fmla="+- 0 5828 5222"/>
                <a:gd name="T239" fmla="*/ 5828 h 11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921" h="1166">
                  <a:moveTo>
                    <a:pt x="210" y="1062"/>
                  </a:moveTo>
                  <a:lnTo>
                    <a:pt x="207" y="1044"/>
                  </a:lnTo>
                  <a:lnTo>
                    <a:pt x="200" y="1026"/>
                  </a:lnTo>
                  <a:lnTo>
                    <a:pt x="189" y="1010"/>
                  </a:lnTo>
                  <a:lnTo>
                    <a:pt x="183" y="1004"/>
                  </a:lnTo>
                  <a:lnTo>
                    <a:pt x="174" y="996"/>
                  </a:lnTo>
                  <a:lnTo>
                    <a:pt x="172" y="994"/>
                  </a:lnTo>
                  <a:lnTo>
                    <a:pt x="172" y="1068"/>
                  </a:lnTo>
                  <a:lnTo>
                    <a:pt x="172" y="1080"/>
                  </a:lnTo>
                  <a:lnTo>
                    <a:pt x="170" y="1090"/>
                  </a:lnTo>
                  <a:lnTo>
                    <a:pt x="165" y="1100"/>
                  </a:lnTo>
                  <a:lnTo>
                    <a:pt x="158" y="1110"/>
                  </a:lnTo>
                  <a:lnTo>
                    <a:pt x="150" y="1118"/>
                  </a:lnTo>
                  <a:lnTo>
                    <a:pt x="140" y="1122"/>
                  </a:lnTo>
                  <a:lnTo>
                    <a:pt x="129" y="1126"/>
                  </a:lnTo>
                  <a:lnTo>
                    <a:pt x="117" y="1126"/>
                  </a:lnTo>
                  <a:lnTo>
                    <a:pt x="105" y="1124"/>
                  </a:lnTo>
                  <a:lnTo>
                    <a:pt x="91" y="1120"/>
                  </a:lnTo>
                  <a:lnTo>
                    <a:pt x="77" y="1112"/>
                  </a:lnTo>
                  <a:lnTo>
                    <a:pt x="64" y="1104"/>
                  </a:lnTo>
                  <a:lnTo>
                    <a:pt x="53" y="1094"/>
                  </a:lnTo>
                  <a:lnTo>
                    <a:pt x="46" y="1084"/>
                  </a:lnTo>
                  <a:lnTo>
                    <a:pt x="41" y="1074"/>
                  </a:lnTo>
                  <a:lnTo>
                    <a:pt x="39" y="1062"/>
                  </a:lnTo>
                  <a:lnTo>
                    <a:pt x="39" y="1052"/>
                  </a:lnTo>
                  <a:lnTo>
                    <a:pt x="42" y="1040"/>
                  </a:lnTo>
                  <a:lnTo>
                    <a:pt x="47" y="1030"/>
                  </a:lnTo>
                  <a:lnTo>
                    <a:pt x="54" y="1020"/>
                  </a:lnTo>
                  <a:lnTo>
                    <a:pt x="62" y="1012"/>
                  </a:lnTo>
                  <a:lnTo>
                    <a:pt x="71" y="1008"/>
                  </a:lnTo>
                  <a:lnTo>
                    <a:pt x="82" y="1004"/>
                  </a:lnTo>
                  <a:lnTo>
                    <a:pt x="93" y="1004"/>
                  </a:lnTo>
                  <a:lnTo>
                    <a:pt x="106" y="1006"/>
                  </a:lnTo>
                  <a:lnTo>
                    <a:pt x="119" y="1010"/>
                  </a:lnTo>
                  <a:lnTo>
                    <a:pt x="133" y="1018"/>
                  </a:lnTo>
                  <a:lnTo>
                    <a:pt x="147" y="1026"/>
                  </a:lnTo>
                  <a:lnTo>
                    <a:pt x="157" y="1036"/>
                  </a:lnTo>
                  <a:lnTo>
                    <a:pt x="165" y="1046"/>
                  </a:lnTo>
                  <a:lnTo>
                    <a:pt x="170" y="1058"/>
                  </a:lnTo>
                  <a:lnTo>
                    <a:pt x="172" y="1068"/>
                  </a:lnTo>
                  <a:lnTo>
                    <a:pt x="172" y="994"/>
                  </a:lnTo>
                  <a:lnTo>
                    <a:pt x="156" y="982"/>
                  </a:lnTo>
                  <a:lnTo>
                    <a:pt x="135" y="972"/>
                  </a:lnTo>
                  <a:lnTo>
                    <a:pt x="115" y="966"/>
                  </a:lnTo>
                  <a:lnTo>
                    <a:pt x="96" y="964"/>
                  </a:lnTo>
                  <a:lnTo>
                    <a:pt x="77" y="966"/>
                  </a:lnTo>
                  <a:lnTo>
                    <a:pt x="59" y="972"/>
                  </a:lnTo>
                  <a:lnTo>
                    <a:pt x="43" y="982"/>
                  </a:lnTo>
                  <a:lnTo>
                    <a:pt x="29" y="996"/>
                  </a:lnTo>
                  <a:lnTo>
                    <a:pt x="17" y="1012"/>
                  </a:lnTo>
                  <a:lnTo>
                    <a:pt x="12" y="1024"/>
                  </a:lnTo>
                  <a:lnTo>
                    <a:pt x="7" y="1034"/>
                  </a:lnTo>
                  <a:lnTo>
                    <a:pt x="4" y="1044"/>
                  </a:lnTo>
                  <a:lnTo>
                    <a:pt x="2" y="1054"/>
                  </a:lnTo>
                  <a:lnTo>
                    <a:pt x="0" y="1064"/>
                  </a:lnTo>
                  <a:lnTo>
                    <a:pt x="1" y="1074"/>
                  </a:lnTo>
                  <a:lnTo>
                    <a:pt x="4" y="1084"/>
                  </a:lnTo>
                  <a:lnTo>
                    <a:pt x="7" y="1096"/>
                  </a:lnTo>
                  <a:lnTo>
                    <a:pt x="11" y="1106"/>
                  </a:lnTo>
                  <a:lnTo>
                    <a:pt x="18" y="1114"/>
                  </a:lnTo>
                  <a:lnTo>
                    <a:pt x="25" y="1124"/>
                  </a:lnTo>
                  <a:lnTo>
                    <a:pt x="34" y="1132"/>
                  </a:lnTo>
                  <a:lnTo>
                    <a:pt x="45" y="1140"/>
                  </a:lnTo>
                  <a:lnTo>
                    <a:pt x="57" y="1148"/>
                  </a:lnTo>
                  <a:lnTo>
                    <a:pt x="77" y="1160"/>
                  </a:lnTo>
                  <a:lnTo>
                    <a:pt x="97" y="1166"/>
                  </a:lnTo>
                  <a:lnTo>
                    <a:pt x="116" y="1166"/>
                  </a:lnTo>
                  <a:lnTo>
                    <a:pt x="135" y="1164"/>
                  </a:lnTo>
                  <a:lnTo>
                    <a:pt x="152" y="1158"/>
                  </a:lnTo>
                  <a:lnTo>
                    <a:pt x="168" y="1148"/>
                  </a:lnTo>
                  <a:lnTo>
                    <a:pt x="182" y="1136"/>
                  </a:lnTo>
                  <a:lnTo>
                    <a:pt x="189" y="1126"/>
                  </a:lnTo>
                  <a:lnTo>
                    <a:pt x="194" y="1118"/>
                  </a:lnTo>
                  <a:lnTo>
                    <a:pt x="203" y="1100"/>
                  </a:lnTo>
                  <a:lnTo>
                    <a:pt x="209" y="1080"/>
                  </a:lnTo>
                  <a:lnTo>
                    <a:pt x="210" y="1062"/>
                  </a:lnTo>
                  <a:close/>
                  <a:moveTo>
                    <a:pt x="302" y="922"/>
                  </a:moveTo>
                  <a:lnTo>
                    <a:pt x="302" y="912"/>
                  </a:lnTo>
                  <a:lnTo>
                    <a:pt x="300" y="902"/>
                  </a:lnTo>
                  <a:lnTo>
                    <a:pt x="295" y="892"/>
                  </a:lnTo>
                  <a:lnTo>
                    <a:pt x="289" y="882"/>
                  </a:lnTo>
                  <a:lnTo>
                    <a:pt x="280" y="872"/>
                  </a:lnTo>
                  <a:lnTo>
                    <a:pt x="255" y="902"/>
                  </a:lnTo>
                  <a:lnTo>
                    <a:pt x="263" y="908"/>
                  </a:lnTo>
                  <a:lnTo>
                    <a:pt x="268" y="914"/>
                  </a:lnTo>
                  <a:lnTo>
                    <a:pt x="269" y="920"/>
                  </a:lnTo>
                  <a:lnTo>
                    <a:pt x="270" y="926"/>
                  </a:lnTo>
                  <a:lnTo>
                    <a:pt x="269" y="934"/>
                  </a:lnTo>
                  <a:lnTo>
                    <a:pt x="265" y="940"/>
                  </a:lnTo>
                  <a:lnTo>
                    <a:pt x="260" y="948"/>
                  </a:lnTo>
                  <a:lnTo>
                    <a:pt x="253" y="952"/>
                  </a:lnTo>
                  <a:lnTo>
                    <a:pt x="235" y="956"/>
                  </a:lnTo>
                  <a:lnTo>
                    <a:pt x="223" y="952"/>
                  </a:lnTo>
                  <a:lnTo>
                    <a:pt x="208" y="942"/>
                  </a:lnTo>
                  <a:lnTo>
                    <a:pt x="195" y="934"/>
                  </a:lnTo>
                  <a:lnTo>
                    <a:pt x="187" y="926"/>
                  </a:lnTo>
                  <a:lnTo>
                    <a:pt x="184" y="918"/>
                  </a:lnTo>
                  <a:lnTo>
                    <a:pt x="182" y="910"/>
                  </a:lnTo>
                  <a:lnTo>
                    <a:pt x="183" y="902"/>
                  </a:lnTo>
                  <a:lnTo>
                    <a:pt x="188" y="894"/>
                  </a:lnTo>
                  <a:lnTo>
                    <a:pt x="191" y="888"/>
                  </a:lnTo>
                  <a:lnTo>
                    <a:pt x="196" y="884"/>
                  </a:lnTo>
                  <a:lnTo>
                    <a:pt x="207" y="880"/>
                  </a:lnTo>
                  <a:lnTo>
                    <a:pt x="213" y="880"/>
                  </a:lnTo>
                  <a:lnTo>
                    <a:pt x="220" y="882"/>
                  </a:lnTo>
                  <a:lnTo>
                    <a:pt x="221" y="880"/>
                  </a:lnTo>
                  <a:lnTo>
                    <a:pt x="234" y="848"/>
                  </a:lnTo>
                  <a:lnTo>
                    <a:pt x="223" y="844"/>
                  </a:lnTo>
                  <a:lnTo>
                    <a:pt x="212" y="844"/>
                  </a:lnTo>
                  <a:lnTo>
                    <a:pt x="202" y="846"/>
                  </a:lnTo>
                  <a:lnTo>
                    <a:pt x="193" y="848"/>
                  </a:lnTo>
                  <a:lnTo>
                    <a:pt x="184" y="854"/>
                  </a:lnTo>
                  <a:lnTo>
                    <a:pt x="176" y="860"/>
                  </a:lnTo>
                  <a:lnTo>
                    <a:pt x="169" y="868"/>
                  </a:lnTo>
                  <a:lnTo>
                    <a:pt x="162" y="878"/>
                  </a:lnTo>
                  <a:lnTo>
                    <a:pt x="155" y="892"/>
                  </a:lnTo>
                  <a:lnTo>
                    <a:pt x="151" y="906"/>
                  </a:lnTo>
                  <a:lnTo>
                    <a:pt x="150" y="920"/>
                  </a:lnTo>
                  <a:lnTo>
                    <a:pt x="152" y="932"/>
                  </a:lnTo>
                  <a:lnTo>
                    <a:pt x="157" y="946"/>
                  </a:lnTo>
                  <a:lnTo>
                    <a:pt x="166" y="958"/>
                  </a:lnTo>
                  <a:lnTo>
                    <a:pt x="177" y="968"/>
                  </a:lnTo>
                  <a:lnTo>
                    <a:pt x="190" y="978"/>
                  </a:lnTo>
                  <a:lnTo>
                    <a:pt x="205" y="986"/>
                  </a:lnTo>
                  <a:lnTo>
                    <a:pt x="220" y="990"/>
                  </a:lnTo>
                  <a:lnTo>
                    <a:pt x="234" y="992"/>
                  </a:lnTo>
                  <a:lnTo>
                    <a:pt x="248" y="990"/>
                  </a:lnTo>
                  <a:lnTo>
                    <a:pt x="260" y="986"/>
                  </a:lnTo>
                  <a:lnTo>
                    <a:pt x="272" y="978"/>
                  </a:lnTo>
                  <a:lnTo>
                    <a:pt x="282" y="970"/>
                  </a:lnTo>
                  <a:lnTo>
                    <a:pt x="291" y="956"/>
                  </a:lnTo>
                  <a:lnTo>
                    <a:pt x="297" y="946"/>
                  </a:lnTo>
                  <a:lnTo>
                    <a:pt x="301" y="934"/>
                  </a:lnTo>
                  <a:lnTo>
                    <a:pt x="302" y="922"/>
                  </a:lnTo>
                  <a:close/>
                  <a:moveTo>
                    <a:pt x="383" y="778"/>
                  </a:moveTo>
                  <a:lnTo>
                    <a:pt x="381" y="764"/>
                  </a:lnTo>
                  <a:lnTo>
                    <a:pt x="376" y="750"/>
                  </a:lnTo>
                  <a:lnTo>
                    <a:pt x="371" y="742"/>
                  </a:lnTo>
                  <a:lnTo>
                    <a:pt x="368" y="738"/>
                  </a:lnTo>
                  <a:lnTo>
                    <a:pt x="358" y="728"/>
                  </a:lnTo>
                  <a:lnTo>
                    <a:pt x="351" y="722"/>
                  </a:lnTo>
                  <a:lnTo>
                    <a:pt x="351" y="788"/>
                  </a:lnTo>
                  <a:lnTo>
                    <a:pt x="350" y="796"/>
                  </a:lnTo>
                  <a:lnTo>
                    <a:pt x="345" y="806"/>
                  </a:lnTo>
                  <a:lnTo>
                    <a:pt x="340" y="814"/>
                  </a:lnTo>
                  <a:lnTo>
                    <a:pt x="333" y="818"/>
                  </a:lnTo>
                  <a:lnTo>
                    <a:pt x="313" y="822"/>
                  </a:lnTo>
                  <a:lnTo>
                    <a:pt x="301" y="820"/>
                  </a:lnTo>
                  <a:lnTo>
                    <a:pt x="289" y="812"/>
                  </a:lnTo>
                  <a:lnTo>
                    <a:pt x="277" y="806"/>
                  </a:lnTo>
                  <a:lnTo>
                    <a:pt x="269" y="796"/>
                  </a:lnTo>
                  <a:lnTo>
                    <a:pt x="266" y="786"/>
                  </a:lnTo>
                  <a:lnTo>
                    <a:pt x="263" y="778"/>
                  </a:lnTo>
                  <a:lnTo>
                    <a:pt x="264" y="768"/>
                  </a:lnTo>
                  <a:lnTo>
                    <a:pt x="269" y="760"/>
                  </a:lnTo>
                  <a:lnTo>
                    <a:pt x="274" y="750"/>
                  </a:lnTo>
                  <a:lnTo>
                    <a:pt x="282" y="746"/>
                  </a:lnTo>
                  <a:lnTo>
                    <a:pt x="302" y="742"/>
                  </a:lnTo>
                  <a:lnTo>
                    <a:pt x="313" y="744"/>
                  </a:lnTo>
                  <a:lnTo>
                    <a:pt x="325" y="752"/>
                  </a:lnTo>
                  <a:lnTo>
                    <a:pt x="338" y="760"/>
                  </a:lnTo>
                  <a:lnTo>
                    <a:pt x="345" y="768"/>
                  </a:lnTo>
                  <a:lnTo>
                    <a:pt x="351" y="788"/>
                  </a:lnTo>
                  <a:lnTo>
                    <a:pt x="351" y="722"/>
                  </a:lnTo>
                  <a:lnTo>
                    <a:pt x="345" y="718"/>
                  </a:lnTo>
                  <a:lnTo>
                    <a:pt x="331" y="712"/>
                  </a:lnTo>
                  <a:lnTo>
                    <a:pt x="317" y="708"/>
                  </a:lnTo>
                  <a:lnTo>
                    <a:pt x="303" y="706"/>
                  </a:lnTo>
                  <a:lnTo>
                    <a:pt x="288" y="708"/>
                  </a:lnTo>
                  <a:lnTo>
                    <a:pt x="275" y="714"/>
                  </a:lnTo>
                  <a:lnTo>
                    <a:pt x="262" y="720"/>
                  </a:lnTo>
                  <a:lnTo>
                    <a:pt x="252" y="730"/>
                  </a:lnTo>
                  <a:lnTo>
                    <a:pt x="242" y="744"/>
                  </a:lnTo>
                  <a:lnTo>
                    <a:pt x="235" y="756"/>
                  </a:lnTo>
                  <a:lnTo>
                    <a:pt x="231" y="768"/>
                  </a:lnTo>
                  <a:lnTo>
                    <a:pt x="230" y="794"/>
                  </a:lnTo>
                  <a:lnTo>
                    <a:pt x="233" y="806"/>
                  </a:lnTo>
                  <a:lnTo>
                    <a:pt x="247" y="830"/>
                  </a:lnTo>
                  <a:lnTo>
                    <a:pt x="256" y="838"/>
                  </a:lnTo>
                  <a:lnTo>
                    <a:pt x="267" y="846"/>
                  </a:lnTo>
                  <a:lnTo>
                    <a:pt x="278" y="850"/>
                  </a:lnTo>
                  <a:lnTo>
                    <a:pt x="298" y="858"/>
                  </a:lnTo>
                  <a:lnTo>
                    <a:pt x="308" y="858"/>
                  </a:lnTo>
                  <a:lnTo>
                    <a:pt x="321" y="860"/>
                  </a:lnTo>
                  <a:lnTo>
                    <a:pt x="334" y="856"/>
                  </a:lnTo>
                  <a:lnTo>
                    <a:pt x="345" y="848"/>
                  </a:lnTo>
                  <a:lnTo>
                    <a:pt x="356" y="842"/>
                  </a:lnTo>
                  <a:lnTo>
                    <a:pt x="365" y="832"/>
                  </a:lnTo>
                  <a:lnTo>
                    <a:pt x="371" y="822"/>
                  </a:lnTo>
                  <a:lnTo>
                    <a:pt x="372" y="820"/>
                  </a:lnTo>
                  <a:lnTo>
                    <a:pt x="379" y="806"/>
                  </a:lnTo>
                  <a:lnTo>
                    <a:pt x="383" y="792"/>
                  </a:lnTo>
                  <a:lnTo>
                    <a:pt x="383" y="778"/>
                  </a:lnTo>
                  <a:close/>
                  <a:moveTo>
                    <a:pt x="470" y="634"/>
                  </a:moveTo>
                  <a:lnTo>
                    <a:pt x="467" y="620"/>
                  </a:lnTo>
                  <a:lnTo>
                    <a:pt x="462" y="606"/>
                  </a:lnTo>
                  <a:lnTo>
                    <a:pt x="458" y="600"/>
                  </a:lnTo>
                  <a:lnTo>
                    <a:pt x="455" y="594"/>
                  </a:lnTo>
                  <a:lnTo>
                    <a:pt x="445" y="584"/>
                  </a:lnTo>
                  <a:lnTo>
                    <a:pt x="437" y="578"/>
                  </a:lnTo>
                  <a:lnTo>
                    <a:pt x="437" y="642"/>
                  </a:lnTo>
                  <a:lnTo>
                    <a:pt x="436" y="652"/>
                  </a:lnTo>
                  <a:lnTo>
                    <a:pt x="431" y="660"/>
                  </a:lnTo>
                  <a:lnTo>
                    <a:pt x="426" y="670"/>
                  </a:lnTo>
                  <a:lnTo>
                    <a:pt x="419" y="674"/>
                  </a:lnTo>
                  <a:lnTo>
                    <a:pt x="399" y="678"/>
                  </a:lnTo>
                  <a:lnTo>
                    <a:pt x="388" y="674"/>
                  </a:lnTo>
                  <a:lnTo>
                    <a:pt x="366" y="662"/>
                  </a:lnTo>
                  <a:lnTo>
                    <a:pt x="362" y="658"/>
                  </a:lnTo>
                  <a:lnTo>
                    <a:pt x="359" y="654"/>
                  </a:lnTo>
                  <a:lnTo>
                    <a:pt x="356" y="644"/>
                  </a:lnTo>
                  <a:lnTo>
                    <a:pt x="352" y="634"/>
                  </a:lnTo>
                  <a:lnTo>
                    <a:pt x="353" y="624"/>
                  </a:lnTo>
                  <a:lnTo>
                    <a:pt x="358" y="616"/>
                  </a:lnTo>
                  <a:lnTo>
                    <a:pt x="363" y="608"/>
                  </a:lnTo>
                  <a:lnTo>
                    <a:pt x="371" y="604"/>
                  </a:lnTo>
                  <a:lnTo>
                    <a:pt x="391" y="600"/>
                  </a:lnTo>
                  <a:lnTo>
                    <a:pt x="402" y="602"/>
                  </a:lnTo>
                  <a:lnTo>
                    <a:pt x="423" y="616"/>
                  </a:lnTo>
                  <a:lnTo>
                    <a:pt x="430" y="624"/>
                  </a:lnTo>
                  <a:lnTo>
                    <a:pt x="434" y="634"/>
                  </a:lnTo>
                  <a:lnTo>
                    <a:pt x="437" y="642"/>
                  </a:lnTo>
                  <a:lnTo>
                    <a:pt x="437" y="578"/>
                  </a:lnTo>
                  <a:lnTo>
                    <a:pt x="433" y="576"/>
                  </a:lnTo>
                  <a:lnTo>
                    <a:pt x="420" y="568"/>
                  </a:lnTo>
                  <a:lnTo>
                    <a:pt x="393" y="564"/>
                  </a:lnTo>
                  <a:lnTo>
                    <a:pt x="379" y="566"/>
                  </a:lnTo>
                  <a:lnTo>
                    <a:pt x="366" y="570"/>
                  </a:lnTo>
                  <a:lnTo>
                    <a:pt x="354" y="576"/>
                  </a:lnTo>
                  <a:lnTo>
                    <a:pt x="344" y="584"/>
                  </a:lnTo>
                  <a:lnTo>
                    <a:pt x="336" y="596"/>
                  </a:lnTo>
                  <a:lnTo>
                    <a:pt x="329" y="606"/>
                  </a:lnTo>
                  <a:lnTo>
                    <a:pt x="326" y="616"/>
                  </a:lnTo>
                  <a:lnTo>
                    <a:pt x="326" y="638"/>
                  </a:lnTo>
                  <a:lnTo>
                    <a:pt x="329" y="648"/>
                  </a:lnTo>
                  <a:lnTo>
                    <a:pt x="335" y="658"/>
                  </a:lnTo>
                  <a:lnTo>
                    <a:pt x="321" y="650"/>
                  </a:lnTo>
                  <a:lnTo>
                    <a:pt x="311" y="640"/>
                  </a:lnTo>
                  <a:lnTo>
                    <a:pt x="307" y="632"/>
                  </a:lnTo>
                  <a:lnTo>
                    <a:pt x="303" y="624"/>
                  </a:lnTo>
                  <a:lnTo>
                    <a:pt x="302" y="616"/>
                  </a:lnTo>
                  <a:lnTo>
                    <a:pt x="305" y="600"/>
                  </a:lnTo>
                  <a:lnTo>
                    <a:pt x="309" y="592"/>
                  </a:lnTo>
                  <a:lnTo>
                    <a:pt x="315" y="580"/>
                  </a:lnTo>
                  <a:lnTo>
                    <a:pt x="318" y="576"/>
                  </a:lnTo>
                  <a:lnTo>
                    <a:pt x="319" y="574"/>
                  </a:lnTo>
                  <a:lnTo>
                    <a:pt x="320" y="572"/>
                  </a:lnTo>
                  <a:lnTo>
                    <a:pt x="322" y="570"/>
                  </a:lnTo>
                  <a:lnTo>
                    <a:pt x="328" y="558"/>
                  </a:lnTo>
                  <a:lnTo>
                    <a:pt x="332" y="548"/>
                  </a:lnTo>
                  <a:lnTo>
                    <a:pt x="334" y="540"/>
                  </a:lnTo>
                  <a:lnTo>
                    <a:pt x="334" y="532"/>
                  </a:lnTo>
                  <a:lnTo>
                    <a:pt x="331" y="526"/>
                  </a:lnTo>
                  <a:lnTo>
                    <a:pt x="325" y="518"/>
                  </a:lnTo>
                  <a:lnTo>
                    <a:pt x="316" y="512"/>
                  </a:lnTo>
                  <a:lnTo>
                    <a:pt x="303" y="534"/>
                  </a:lnTo>
                  <a:lnTo>
                    <a:pt x="305" y="538"/>
                  </a:lnTo>
                  <a:lnTo>
                    <a:pt x="304" y="542"/>
                  </a:lnTo>
                  <a:lnTo>
                    <a:pt x="302" y="546"/>
                  </a:lnTo>
                  <a:lnTo>
                    <a:pt x="292" y="562"/>
                  </a:lnTo>
                  <a:lnTo>
                    <a:pt x="282" y="582"/>
                  </a:lnTo>
                  <a:lnTo>
                    <a:pt x="276" y="600"/>
                  </a:lnTo>
                  <a:lnTo>
                    <a:pt x="274" y="616"/>
                  </a:lnTo>
                  <a:lnTo>
                    <a:pt x="277" y="632"/>
                  </a:lnTo>
                  <a:lnTo>
                    <a:pt x="284" y="646"/>
                  </a:lnTo>
                  <a:lnTo>
                    <a:pt x="295" y="658"/>
                  </a:lnTo>
                  <a:lnTo>
                    <a:pt x="311" y="672"/>
                  </a:lnTo>
                  <a:lnTo>
                    <a:pt x="331" y="686"/>
                  </a:lnTo>
                  <a:lnTo>
                    <a:pt x="349" y="696"/>
                  </a:lnTo>
                  <a:lnTo>
                    <a:pt x="365" y="704"/>
                  </a:lnTo>
                  <a:lnTo>
                    <a:pt x="378" y="710"/>
                  </a:lnTo>
                  <a:lnTo>
                    <a:pt x="389" y="712"/>
                  </a:lnTo>
                  <a:lnTo>
                    <a:pt x="403" y="714"/>
                  </a:lnTo>
                  <a:lnTo>
                    <a:pt x="416" y="712"/>
                  </a:lnTo>
                  <a:lnTo>
                    <a:pt x="428" y="706"/>
                  </a:lnTo>
                  <a:lnTo>
                    <a:pt x="437" y="700"/>
                  </a:lnTo>
                  <a:lnTo>
                    <a:pt x="445" y="694"/>
                  </a:lnTo>
                  <a:lnTo>
                    <a:pt x="452" y="686"/>
                  </a:lnTo>
                  <a:lnTo>
                    <a:pt x="458" y="678"/>
                  </a:lnTo>
                  <a:lnTo>
                    <a:pt x="465" y="662"/>
                  </a:lnTo>
                  <a:lnTo>
                    <a:pt x="469" y="648"/>
                  </a:lnTo>
                  <a:lnTo>
                    <a:pt x="470" y="634"/>
                  </a:lnTo>
                  <a:close/>
                  <a:moveTo>
                    <a:pt x="582" y="464"/>
                  </a:moveTo>
                  <a:lnTo>
                    <a:pt x="541" y="440"/>
                  </a:lnTo>
                  <a:lnTo>
                    <a:pt x="458" y="390"/>
                  </a:lnTo>
                  <a:lnTo>
                    <a:pt x="392" y="500"/>
                  </a:lnTo>
                  <a:lnTo>
                    <a:pt x="477" y="552"/>
                  </a:lnTo>
                  <a:lnTo>
                    <a:pt x="485" y="556"/>
                  </a:lnTo>
                  <a:lnTo>
                    <a:pt x="487" y="560"/>
                  </a:lnTo>
                  <a:lnTo>
                    <a:pt x="489" y="562"/>
                  </a:lnTo>
                  <a:lnTo>
                    <a:pt x="489" y="566"/>
                  </a:lnTo>
                  <a:lnTo>
                    <a:pt x="487" y="570"/>
                  </a:lnTo>
                  <a:lnTo>
                    <a:pt x="485" y="572"/>
                  </a:lnTo>
                  <a:lnTo>
                    <a:pt x="484" y="574"/>
                  </a:lnTo>
                  <a:lnTo>
                    <a:pt x="481" y="578"/>
                  </a:lnTo>
                  <a:lnTo>
                    <a:pt x="480" y="580"/>
                  </a:lnTo>
                  <a:lnTo>
                    <a:pt x="478" y="584"/>
                  </a:lnTo>
                  <a:lnTo>
                    <a:pt x="502" y="598"/>
                  </a:lnTo>
                  <a:lnTo>
                    <a:pt x="509" y="590"/>
                  </a:lnTo>
                  <a:lnTo>
                    <a:pt x="513" y="584"/>
                  </a:lnTo>
                  <a:lnTo>
                    <a:pt x="517" y="578"/>
                  </a:lnTo>
                  <a:lnTo>
                    <a:pt x="522" y="570"/>
                  </a:lnTo>
                  <a:lnTo>
                    <a:pt x="525" y="562"/>
                  </a:lnTo>
                  <a:lnTo>
                    <a:pt x="526" y="552"/>
                  </a:lnTo>
                  <a:lnTo>
                    <a:pt x="524" y="546"/>
                  </a:lnTo>
                  <a:lnTo>
                    <a:pt x="521" y="540"/>
                  </a:lnTo>
                  <a:lnTo>
                    <a:pt x="517" y="534"/>
                  </a:lnTo>
                  <a:lnTo>
                    <a:pt x="508" y="526"/>
                  </a:lnTo>
                  <a:lnTo>
                    <a:pt x="494" y="518"/>
                  </a:lnTo>
                  <a:lnTo>
                    <a:pt x="438" y="484"/>
                  </a:lnTo>
                  <a:lnTo>
                    <a:pt x="465" y="440"/>
                  </a:lnTo>
                  <a:lnTo>
                    <a:pt x="562" y="498"/>
                  </a:lnTo>
                  <a:lnTo>
                    <a:pt x="582" y="464"/>
                  </a:lnTo>
                  <a:close/>
                  <a:moveTo>
                    <a:pt x="658" y="18"/>
                  </a:moveTo>
                  <a:lnTo>
                    <a:pt x="628" y="0"/>
                  </a:lnTo>
                  <a:lnTo>
                    <a:pt x="608" y="32"/>
                  </a:lnTo>
                  <a:lnTo>
                    <a:pt x="639" y="50"/>
                  </a:lnTo>
                  <a:lnTo>
                    <a:pt x="658" y="18"/>
                  </a:lnTo>
                  <a:close/>
                  <a:moveTo>
                    <a:pt x="665" y="1084"/>
                  </a:moveTo>
                  <a:lnTo>
                    <a:pt x="603" y="1047"/>
                  </a:lnTo>
                  <a:lnTo>
                    <a:pt x="613" y="1045"/>
                  </a:lnTo>
                  <a:lnTo>
                    <a:pt x="621" y="1042"/>
                  </a:lnTo>
                  <a:lnTo>
                    <a:pt x="627" y="1038"/>
                  </a:lnTo>
                  <a:lnTo>
                    <a:pt x="633" y="1034"/>
                  </a:lnTo>
                  <a:lnTo>
                    <a:pt x="637" y="1030"/>
                  </a:lnTo>
                  <a:lnTo>
                    <a:pt x="638" y="1029"/>
                  </a:lnTo>
                  <a:lnTo>
                    <a:pt x="643" y="1022"/>
                  </a:lnTo>
                  <a:lnTo>
                    <a:pt x="648" y="1011"/>
                  </a:lnTo>
                  <a:lnTo>
                    <a:pt x="650" y="999"/>
                  </a:lnTo>
                  <a:lnTo>
                    <a:pt x="650" y="987"/>
                  </a:lnTo>
                  <a:lnTo>
                    <a:pt x="647" y="975"/>
                  </a:lnTo>
                  <a:lnTo>
                    <a:pt x="642" y="962"/>
                  </a:lnTo>
                  <a:lnTo>
                    <a:pt x="635" y="953"/>
                  </a:lnTo>
                  <a:lnTo>
                    <a:pt x="633" y="951"/>
                  </a:lnTo>
                  <a:lnTo>
                    <a:pt x="622" y="940"/>
                  </a:lnTo>
                  <a:lnTo>
                    <a:pt x="617" y="937"/>
                  </a:lnTo>
                  <a:lnTo>
                    <a:pt x="617" y="998"/>
                  </a:lnTo>
                  <a:lnTo>
                    <a:pt x="616" y="1007"/>
                  </a:lnTo>
                  <a:lnTo>
                    <a:pt x="612" y="1014"/>
                  </a:lnTo>
                  <a:lnTo>
                    <a:pt x="607" y="1022"/>
                  </a:lnTo>
                  <a:lnTo>
                    <a:pt x="600" y="1027"/>
                  </a:lnTo>
                  <a:lnTo>
                    <a:pt x="580" y="1030"/>
                  </a:lnTo>
                  <a:lnTo>
                    <a:pt x="568" y="1027"/>
                  </a:lnTo>
                  <a:lnTo>
                    <a:pt x="542" y="1011"/>
                  </a:lnTo>
                  <a:lnTo>
                    <a:pt x="534" y="1003"/>
                  </a:lnTo>
                  <a:lnTo>
                    <a:pt x="532" y="995"/>
                  </a:lnTo>
                  <a:lnTo>
                    <a:pt x="528" y="985"/>
                  </a:lnTo>
                  <a:lnTo>
                    <a:pt x="529" y="976"/>
                  </a:lnTo>
                  <a:lnTo>
                    <a:pt x="538" y="961"/>
                  </a:lnTo>
                  <a:lnTo>
                    <a:pt x="545" y="956"/>
                  </a:lnTo>
                  <a:lnTo>
                    <a:pt x="564" y="953"/>
                  </a:lnTo>
                  <a:lnTo>
                    <a:pt x="575" y="956"/>
                  </a:lnTo>
                  <a:lnTo>
                    <a:pt x="602" y="972"/>
                  </a:lnTo>
                  <a:lnTo>
                    <a:pt x="611" y="981"/>
                  </a:lnTo>
                  <a:lnTo>
                    <a:pt x="614" y="990"/>
                  </a:lnTo>
                  <a:lnTo>
                    <a:pt x="617" y="998"/>
                  </a:lnTo>
                  <a:lnTo>
                    <a:pt x="617" y="937"/>
                  </a:lnTo>
                  <a:lnTo>
                    <a:pt x="608" y="931"/>
                  </a:lnTo>
                  <a:lnTo>
                    <a:pt x="593" y="923"/>
                  </a:lnTo>
                  <a:lnTo>
                    <a:pt x="579" y="918"/>
                  </a:lnTo>
                  <a:lnTo>
                    <a:pt x="565" y="916"/>
                  </a:lnTo>
                  <a:lnTo>
                    <a:pt x="552" y="917"/>
                  </a:lnTo>
                  <a:lnTo>
                    <a:pt x="540" y="921"/>
                  </a:lnTo>
                  <a:lnTo>
                    <a:pt x="529" y="927"/>
                  </a:lnTo>
                  <a:lnTo>
                    <a:pt x="520" y="934"/>
                  </a:lnTo>
                  <a:lnTo>
                    <a:pt x="513" y="944"/>
                  </a:lnTo>
                  <a:lnTo>
                    <a:pt x="508" y="952"/>
                  </a:lnTo>
                  <a:lnTo>
                    <a:pt x="506" y="961"/>
                  </a:lnTo>
                  <a:lnTo>
                    <a:pt x="506" y="962"/>
                  </a:lnTo>
                  <a:lnTo>
                    <a:pt x="505" y="979"/>
                  </a:lnTo>
                  <a:lnTo>
                    <a:pt x="507" y="987"/>
                  </a:lnTo>
                  <a:lnTo>
                    <a:pt x="511" y="995"/>
                  </a:lnTo>
                  <a:lnTo>
                    <a:pt x="493" y="984"/>
                  </a:lnTo>
                  <a:lnTo>
                    <a:pt x="475" y="1015"/>
                  </a:lnTo>
                  <a:lnTo>
                    <a:pt x="646" y="1117"/>
                  </a:lnTo>
                  <a:lnTo>
                    <a:pt x="665" y="1084"/>
                  </a:lnTo>
                  <a:close/>
                  <a:moveTo>
                    <a:pt x="670" y="318"/>
                  </a:moveTo>
                  <a:lnTo>
                    <a:pt x="643" y="302"/>
                  </a:lnTo>
                  <a:lnTo>
                    <a:pt x="546" y="244"/>
                  </a:lnTo>
                  <a:lnTo>
                    <a:pt x="527" y="276"/>
                  </a:lnTo>
                  <a:lnTo>
                    <a:pt x="574" y="372"/>
                  </a:lnTo>
                  <a:lnTo>
                    <a:pt x="496" y="326"/>
                  </a:lnTo>
                  <a:lnTo>
                    <a:pt x="478" y="358"/>
                  </a:lnTo>
                  <a:lnTo>
                    <a:pt x="601" y="432"/>
                  </a:lnTo>
                  <a:lnTo>
                    <a:pt x="620" y="400"/>
                  </a:lnTo>
                  <a:lnTo>
                    <a:pt x="606" y="372"/>
                  </a:lnTo>
                  <a:lnTo>
                    <a:pt x="572" y="302"/>
                  </a:lnTo>
                  <a:lnTo>
                    <a:pt x="651" y="350"/>
                  </a:lnTo>
                  <a:lnTo>
                    <a:pt x="670" y="318"/>
                  </a:lnTo>
                  <a:close/>
                  <a:moveTo>
                    <a:pt x="749" y="178"/>
                  </a:moveTo>
                  <a:lnTo>
                    <a:pt x="748" y="172"/>
                  </a:lnTo>
                  <a:lnTo>
                    <a:pt x="746" y="156"/>
                  </a:lnTo>
                  <a:lnTo>
                    <a:pt x="741" y="150"/>
                  </a:lnTo>
                  <a:lnTo>
                    <a:pt x="740" y="148"/>
                  </a:lnTo>
                  <a:lnTo>
                    <a:pt x="730" y="142"/>
                  </a:lnTo>
                  <a:lnTo>
                    <a:pt x="723" y="138"/>
                  </a:lnTo>
                  <a:lnTo>
                    <a:pt x="714" y="138"/>
                  </a:lnTo>
                  <a:lnTo>
                    <a:pt x="714" y="182"/>
                  </a:lnTo>
                  <a:lnTo>
                    <a:pt x="714" y="188"/>
                  </a:lnTo>
                  <a:lnTo>
                    <a:pt x="714" y="194"/>
                  </a:lnTo>
                  <a:lnTo>
                    <a:pt x="711" y="202"/>
                  </a:lnTo>
                  <a:lnTo>
                    <a:pt x="705" y="210"/>
                  </a:lnTo>
                  <a:lnTo>
                    <a:pt x="690" y="236"/>
                  </a:lnTo>
                  <a:lnTo>
                    <a:pt x="658" y="218"/>
                  </a:lnTo>
                  <a:lnTo>
                    <a:pt x="666" y="206"/>
                  </a:lnTo>
                  <a:lnTo>
                    <a:pt x="668" y="202"/>
                  </a:lnTo>
                  <a:lnTo>
                    <a:pt x="677" y="188"/>
                  </a:lnTo>
                  <a:lnTo>
                    <a:pt x="684" y="178"/>
                  </a:lnTo>
                  <a:lnTo>
                    <a:pt x="689" y="174"/>
                  </a:lnTo>
                  <a:lnTo>
                    <a:pt x="694" y="172"/>
                  </a:lnTo>
                  <a:lnTo>
                    <a:pt x="700" y="172"/>
                  </a:lnTo>
                  <a:lnTo>
                    <a:pt x="706" y="174"/>
                  </a:lnTo>
                  <a:lnTo>
                    <a:pt x="712" y="178"/>
                  </a:lnTo>
                  <a:lnTo>
                    <a:pt x="714" y="182"/>
                  </a:lnTo>
                  <a:lnTo>
                    <a:pt x="714" y="138"/>
                  </a:lnTo>
                  <a:lnTo>
                    <a:pt x="699" y="138"/>
                  </a:lnTo>
                  <a:lnTo>
                    <a:pt x="692" y="142"/>
                  </a:lnTo>
                  <a:lnTo>
                    <a:pt x="684" y="150"/>
                  </a:lnTo>
                  <a:lnTo>
                    <a:pt x="686" y="144"/>
                  </a:lnTo>
                  <a:lnTo>
                    <a:pt x="686" y="142"/>
                  </a:lnTo>
                  <a:lnTo>
                    <a:pt x="686" y="136"/>
                  </a:lnTo>
                  <a:lnTo>
                    <a:pt x="683" y="128"/>
                  </a:lnTo>
                  <a:lnTo>
                    <a:pt x="680" y="122"/>
                  </a:lnTo>
                  <a:lnTo>
                    <a:pt x="676" y="116"/>
                  </a:lnTo>
                  <a:lnTo>
                    <a:pt x="669" y="112"/>
                  </a:lnTo>
                  <a:lnTo>
                    <a:pt x="660" y="107"/>
                  </a:lnTo>
                  <a:lnTo>
                    <a:pt x="660" y="154"/>
                  </a:lnTo>
                  <a:lnTo>
                    <a:pt x="660" y="166"/>
                  </a:lnTo>
                  <a:lnTo>
                    <a:pt x="657" y="174"/>
                  </a:lnTo>
                  <a:lnTo>
                    <a:pt x="651" y="184"/>
                  </a:lnTo>
                  <a:lnTo>
                    <a:pt x="638" y="206"/>
                  </a:lnTo>
                  <a:lnTo>
                    <a:pt x="608" y="188"/>
                  </a:lnTo>
                  <a:lnTo>
                    <a:pt x="620" y="166"/>
                  </a:lnTo>
                  <a:lnTo>
                    <a:pt x="627" y="156"/>
                  </a:lnTo>
                  <a:lnTo>
                    <a:pt x="632" y="150"/>
                  </a:lnTo>
                  <a:lnTo>
                    <a:pt x="642" y="144"/>
                  </a:lnTo>
                  <a:lnTo>
                    <a:pt x="647" y="144"/>
                  </a:lnTo>
                  <a:lnTo>
                    <a:pt x="652" y="146"/>
                  </a:lnTo>
                  <a:lnTo>
                    <a:pt x="658" y="150"/>
                  </a:lnTo>
                  <a:lnTo>
                    <a:pt x="660" y="154"/>
                  </a:lnTo>
                  <a:lnTo>
                    <a:pt x="660" y="107"/>
                  </a:lnTo>
                  <a:lnTo>
                    <a:pt x="658" y="106"/>
                  </a:lnTo>
                  <a:lnTo>
                    <a:pt x="648" y="104"/>
                  </a:lnTo>
                  <a:lnTo>
                    <a:pt x="628" y="112"/>
                  </a:lnTo>
                  <a:lnTo>
                    <a:pt x="619" y="122"/>
                  </a:lnTo>
                  <a:lnTo>
                    <a:pt x="610" y="136"/>
                  </a:lnTo>
                  <a:lnTo>
                    <a:pt x="567" y="208"/>
                  </a:lnTo>
                  <a:lnTo>
                    <a:pt x="691" y="282"/>
                  </a:lnTo>
                  <a:lnTo>
                    <a:pt x="718" y="236"/>
                  </a:lnTo>
                  <a:lnTo>
                    <a:pt x="738" y="204"/>
                  </a:lnTo>
                  <a:lnTo>
                    <a:pt x="746" y="190"/>
                  </a:lnTo>
                  <a:lnTo>
                    <a:pt x="749" y="178"/>
                  </a:lnTo>
                  <a:close/>
                  <a:moveTo>
                    <a:pt x="753" y="831"/>
                  </a:moveTo>
                  <a:lnTo>
                    <a:pt x="727" y="815"/>
                  </a:lnTo>
                  <a:lnTo>
                    <a:pt x="629" y="756"/>
                  </a:lnTo>
                  <a:lnTo>
                    <a:pt x="610" y="789"/>
                  </a:lnTo>
                  <a:lnTo>
                    <a:pt x="658" y="886"/>
                  </a:lnTo>
                  <a:lnTo>
                    <a:pt x="580" y="839"/>
                  </a:lnTo>
                  <a:lnTo>
                    <a:pt x="561" y="871"/>
                  </a:lnTo>
                  <a:lnTo>
                    <a:pt x="685" y="945"/>
                  </a:lnTo>
                  <a:lnTo>
                    <a:pt x="704" y="913"/>
                  </a:lnTo>
                  <a:lnTo>
                    <a:pt x="690" y="886"/>
                  </a:lnTo>
                  <a:lnTo>
                    <a:pt x="655" y="815"/>
                  </a:lnTo>
                  <a:lnTo>
                    <a:pt x="734" y="862"/>
                  </a:lnTo>
                  <a:lnTo>
                    <a:pt x="753" y="831"/>
                  </a:lnTo>
                  <a:close/>
                  <a:moveTo>
                    <a:pt x="799" y="102"/>
                  </a:moveTo>
                  <a:lnTo>
                    <a:pt x="675" y="28"/>
                  </a:lnTo>
                  <a:lnTo>
                    <a:pt x="656" y="60"/>
                  </a:lnTo>
                  <a:lnTo>
                    <a:pt x="779" y="134"/>
                  </a:lnTo>
                  <a:lnTo>
                    <a:pt x="799" y="102"/>
                  </a:lnTo>
                  <a:close/>
                  <a:moveTo>
                    <a:pt x="820" y="711"/>
                  </a:moveTo>
                  <a:lnTo>
                    <a:pt x="820" y="700"/>
                  </a:lnTo>
                  <a:lnTo>
                    <a:pt x="817" y="690"/>
                  </a:lnTo>
                  <a:lnTo>
                    <a:pt x="813" y="680"/>
                  </a:lnTo>
                  <a:lnTo>
                    <a:pt x="806" y="670"/>
                  </a:lnTo>
                  <a:lnTo>
                    <a:pt x="798" y="661"/>
                  </a:lnTo>
                  <a:lnTo>
                    <a:pt x="773" y="690"/>
                  </a:lnTo>
                  <a:lnTo>
                    <a:pt x="781" y="697"/>
                  </a:lnTo>
                  <a:lnTo>
                    <a:pt x="785" y="703"/>
                  </a:lnTo>
                  <a:lnTo>
                    <a:pt x="786" y="709"/>
                  </a:lnTo>
                  <a:lnTo>
                    <a:pt x="787" y="715"/>
                  </a:lnTo>
                  <a:lnTo>
                    <a:pt x="786" y="721"/>
                  </a:lnTo>
                  <a:lnTo>
                    <a:pt x="782" y="728"/>
                  </a:lnTo>
                  <a:lnTo>
                    <a:pt x="777" y="736"/>
                  </a:lnTo>
                  <a:lnTo>
                    <a:pt x="770" y="741"/>
                  </a:lnTo>
                  <a:lnTo>
                    <a:pt x="761" y="742"/>
                  </a:lnTo>
                  <a:lnTo>
                    <a:pt x="752" y="743"/>
                  </a:lnTo>
                  <a:lnTo>
                    <a:pt x="741" y="740"/>
                  </a:lnTo>
                  <a:lnTo>
                    <a:pt x="726" y="731"/>
                  </a:lnTo>
                  <a:lnTo>
                    <a:pt x="713" y="723"/>
                  </a:lnTo>
                  <a:lnTo>
                    <a:pt x="705" y="715"/>
                  </a:lnTo>
                  <a:lnTo>
                    <a:pt x="702" y="707"/>
                  </a:lnTo>
                  <a:lnTo>
                    <a:pt x="699" y="698"/>
                  </a:lnTo>
                  <a:lnTo>
                    <a:pt x="700" y="690"/>
                  </a:lnTo>
                  <a:lnTo>
                    <a:pt x="709" y="676"/>
                  </a:lnTo>
                  <a:lnTo>
                    <a:pt x="714" y="672"/>
                  </a:lnTo>
                  <a:lnTo>
                    <a:pt x="719" y="670"/>
                  </a:lnTo>
                  <a:lnTo>
                    <a:pt x="725" y="668"/>
                  </a:lnTo>
                  <a:lnTo>
                    <a:pt x="731" y="668"/>
                  </a:lnTo>
                  <a:lnTo>
                    <a:pt x="738" y="671"/>
                  </a:lnTo>
                  <a:lnTo>
                    <a:pt x="739" y="668"/>
                  </a:lnTo>
                  <a:lnTo>
                    <a:pt x="752" y="635"/>
                  </a:lnTo>
                  <a:lnTo>
                    <a:pt x="740" y="633"/>
                  </a:lnTo>
                  <a:lnTo>
                    <a:pt x="730" y="633"/>
                  </a:lnTo>
                  <a:lnTo>
                    <a:pt x="720" y="634"/>
                  </a:lnTo>
                  <a:lnTo>
                    <a:pt x="710" y="637"/>
                  </a:lnTo>
                  <a:lnTo>
                    <a:pt x="702" y="642"/>
                  </a:lnTo>
                  <a:lnTo>
                    <a:pt x="694" y="648"/>
                  </a:lnTo>
                  <a:lnTo>
                    <a:pt x="686" y="657"/>
                  </a:lnTo>
                  <a:lnTo>
                    <a:pt x="679" y="667"/>
                  </a:lnTo>
                  <a:lnTo>
                    <a:pt x="672" y="681"/>
                  </a:lnTo>
                  <a:lnTo>
                    <a:pt x="669" y="694"/>
                  </a:lnTo>
                  <a:lnTo>
                    <a:pt x="668" y="708"/>
                  </a:lnTo>
                  <a:lnTo>
                    <a:pt x="670" y="721"/>
                  </a:lnTo>
                  <a:lnTo>
                    <a:pt x="675" y="734"/>
                  </a:lnTo>
                  <a:lnTo>
                    <a:pt x="683" y="745"/>
                  </a:lnTo>
                  <a:lnTo>
                    <a:pt x="694" y="756"/>
                  </a:lnTo>
                  <a:lnTo>
                    <a:pt x="708" y="766"/>
                  </a:lnTo>
                  <a:lnTo>
                    <a:pt x="723" y="773"/>
                  </a:lnTo>
                  <a:lnTo>
                    <a:pt x="737" y="778"/>
                  </a:lnTo>
                  <a:lnTo>
                    <a:pt x="752" y="780"/>
                  </a:lnTo>
                  <a:lnTo>
                    <a:pt x="765" y="778"/>
                  </a:lnTo>
                  <a:lnTo>
                    <a:pt x="778" y="774"/>
                  </a:lnTo>
                  <a:lnTo>
                    <a:pt x="789" y="767"/>
                  </a:lnTo>
                  <a:lnTo>
                    <a:pt x="799" y="757"/>
                  </a:lnTo>
                  <a:lnTo>
                    <a:pt x="808" y="745"/>
                  </a:lnTo>
                  <a:lnTo>
                    <a:pt x="809" y="743"/>
                  </a:lnTo>
                  <a:lnTo>
                    <a:pt x="814" y="733"/>
                  </a:lnTo>
                  <a:lnTo>
                    <a:pt x="818" y="722"/>
                  </a:lnTo>
                  <a:lnTo>
                    <a:pt x="820" y="711"/>
                  </a:lnTo>
                  <a:close/>
                  <a:moveTo>
                    <a:pt x="921" y="551"/>
                  </a:moveTo>
                  <a:lnTo>
                    <a:pt x="895" y="535"/>
                  </a:lnTo>
                  <a:lnTo>
                    <a:pt x="797" y="476"/>
                  </a:lnTo>
                  <a:lnTo>
                    <a:pt x="778" y="509"/>
                  </a:lnTo>
                  <a:lnTo>
                    <a:pt x="825" y="606"/>
                  </a:lnTo>
                  <a:lnTo>
                    <a:pt x="748" y="559"/>
                  </a:lnTo>
                  <a:lnTo>
                    <a:pt x="729" y="591"/>
                  </a:lnTo>
                  <a:lnTo>
                    <a:pt x="853" y="665"/>
                  </a:lnTo>
                  <a:lnTo>
                    <a:pt x="871" y="633"/>
                  </a:lnTo>
                  <a:lnTo>
                    <a:pt x="858" y="606"/>
                  </a:lnTo>
                  <a:lnTo>
                    <a:pt x="823" y="535"/>
                  </a:lnTo>
                  <a:lnTo>
                    <a:pt x="902" y="582"/>
                  </a:lnTo>
                  <a:lnTo>
                    <a:pt x="921" y="551"/>
                  </a:lnTo>
                  <a:close/>
                </a:path>
              </a:pathLst>
            </a:custGeom>
            <a:solidFill>
              <a:srgbClr val="FF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8195" name="Picture 3">
              <a:extLst>
                <a:ext uri="{FF2B5EF4-FFF2-40B4-BE49-F238E27FC236}">
                  <a16:creationId xmlns:a16="http://schemas.microsoft.com/office/drawing/2014/main" id="{6AC4C9B1-F1A6-47EF-98C3-10B371252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" y="2073"/>
              <a:ext cx="4577" cy="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2">
              <a:extLst>
                <a:ext uri="{FF2B5EF4-FFF2-40B4-BE49-F238E27FC236}">
                  <a16:creationId xmlns:a16="http://schemas.microsoft.com/office/drawing/2014/main" id="{604A8783-85C8-45D2-8884-1E68949C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3" y="471"/>
              <a:ext cx="1986" cy="1076"/>
            </a:xfrm>
            <a:custGeom>
              <a:avLst/>
              <a:gdLst>
                <a:gd name="T0" fmla="+- 0 12434 12293"/>
                <a:gd name="T1" fmla="*/ T0 w 1986"/>
                <a:gd name="T2" fmla="+- 0 1297 471"/>
                <a:gd name="T3" fmla="*/ 1297 h 1076"/>
                <a:gd name="T4" fmla="+- 0 12654 12293"/>
                <a:gd name="T5" fmla="*/ T4 w 1986"/>
                <a:gd name="T6" fmla="+- 0 1405 471"/>
                <a:gd name="T7" fmla="*/ 1405 h 1076"/>
                <a:gd name="T8" fmla="+- 0 12555 12293"/>
                <a:gd name="T9" fmla="*/ T8 w 1986"/>
                <a:gd name="T10" fmla="+- 0 1339 471"/>
                <a:gd name="T11" fmla="*/ 1339 h 1076"/>
                <a:gd name="T12" fmla="+- 0 12460 12293"/>
                <a:gd name="T13" fmla="*/ T12 w 1986"/>
                <a:gd name="T14" fmla="+- 0 1347 471"/>
                <a:gd name="T15" fmla="*/ 1347 h 1076"/>
                <a:gd name="T16" fmla="+- 0 12648 12293"/>
                <a:gd name="T17" fmla="*/ T16 w 1986"/>
                <a:gd name="T18" fmla="+- 0 1315 471"/>
                <a:gd name="T19" fmla="*/ 1315 h 1076"/>
                <a:gd name="T20" fmla="+- 0 12626 12293"/>
                <a:gd name="T21" fmla="*/ T20 w 1986"/>
                <a:gd name="T22" fmla="+- 0 1387 471"/>
                <a:gd name="T23" fmla="*/ 1387 h 1076"/>
                <a:gd name="T24" fmla="+- 0 12661 12293"/>
                <a:gd name="T25" fmla="*/ T24 w 1986"/>
                <a:gd name="T26" fmla="+- 0 1341 471"/>
                <a:gd name="T27" fmla="*/ 1341 h 1076"/>
                <a:gd name="T28" fmla="+- 0 12680 12293"/>
                <a:gd name="T29" fmla="*/ T28 w 1986"/>
                <a:gd name="T30" fmla="+- 0 1231 471"/>
                <a:gd name="T31" fmla="*/ 1231 h 1076"/>
                <a:gd name="T32" fmla="+- 0 12690 12293"/>
                <a:gd name="T33" fmla="*/ T32 w 1986"/>
                <a:gd name="T34" fmla="+- 0 1343 471"/>
                <a:gd name="T35" fmla="*/ 1343 h 1076"/>
                <a:gd name="T36" fmla="+- 0 12796 12293"/>
                <a:gd name="T37" fmla="*/ T36 w 1986"/>
                <a:gd name="T38" fmla="+- 0 1331 471"/>
                <a:gd name="T39" fmla="*/ 1331 h 1076"/>
                <a:gd name="T40" fmla="+- 0 12702 12293"/>
                <a:gd name="T41" fmla="*/ T40 w 1986"/>
                <a:gd name="T42" fmla="+- 0 1255 471"/>
                <a:gd name="T43" fmla="*/ 1255 h 1076"/>
                <a:gd name="T44" fmla="+- 0 12746 12293"/>
                <a:gd name="T45" fmla="*/ T44 w 1986"/>
                <a:gd name="T46" fmla="+- 0 1207 471"/>
                <a:gd name="T47" fmla="*/ 1207 h 1076"/>
                <a:gd name="T48" fmla="+- 0 12845 12293"/>
                <a:gd name="T49" fmla="*/ T48 w 1986"/>
                <a:gd name="T50" fmla="+- 0 1265 471"/>
                <a:gd name="T51" fmla="*/ 1265 h 1076"/>
                <a:gd name="T52" fmla="+- 0 12876 12293"/>
                <a:gd name="T53" fmla="*/ T52 w 1986"/>
                <a:gd name="T54" fmla="+- 0 1241 471"/>
                <a:gd name="T55" fmla="*/ 1241 h 1076"/>
                <a:gd name="T56" fmla="+- 0 12589 12293"/>
                <a:gd name="T57" fmla="*/ T56 w 1986"/>
                <a:gd name="T58" fmla="+- 0 1281 471"/>
                <a:gd name="T59" fmla="*/ 1281 h 1076"/>
                <a:gd name="T60" fmla="+- 0 12537 12293"/>
                <a:gd name="T61" fmla="*/ T60 w 1986"/>
                <a:gd name="T62" fmla="+- 0 1329 471"/>
                <a:gd name="T63" fmla="*/ 1329 h 1076"/>
                <a:gd name="T64" fmla="+- 0 12625 12293"/>
                <a:gd name="T65" fmla="*/ T64 w 1986"/>
                <a:gd name="T66" fmla="+- 0 1291 471"/>
                <a:gd name="T67" fmla="*/ 1291 h 1076"/>
                <a:gd name="T68" fmla="+- 0 12768 12293"/>
                <a:gd name="T69" fmla="*/ T68 w 1986"/>
                <a:gd name="T70" fmla="+- 0 1267 471"/>
                <a:gd name="T71" fmla="*/ 1267 h 1076"/>
                <a:gd name="T72" fmla="+- 0 12804 12293"/>
                <a:gd name="T73" fmla="*/ T72 w 1986"/>
                <a:gd name="T74" fmla="+- 0 1319 471"/>
                <a:gd name="T75" fmla="*/ 1319 h 1076"/>
                <a:gd name="T76" fmla="+- 0 12967 12293"/>
                <a:gd name="T77" fmla="*/ T76 w 1986"/>
                <a:gd name="T78" fmla="+- 0 1243 471"/>
                <a:gd name="T79" fmla="*/ 1243 h 1076"/>
                <a:gd name="T80" fmla="+- 0 13054 12293"/>
                <a:gd name="T81" fmla="*/ T80 w 1986"/>
                <a:gd name="T82" fmla="+- 0 1215 471"/>
                <a:gd name="T83" fmla="*/ 1215 h 1076"/>
                <a:gd name="T84" fmla="+- 0 13040 12293"/>
                <a:gd name="T85" fmla="*/ T84 w 1986"/>
                <a:gd name="T86" fmla="+- 0 1269 471"/>
                <a:gd name="T87" fmla="*/ 1269 h 1076"/>
                <a:gd name="T88" fmla="+- 0 13086 12293"/>
                <a:gd name="T89" fmla="*/ T88 w 1986"/>
                <a:gd name="T90" fmla="+- 0 1237 471"/>
                <a:gd name="T91" fmla="*/ 1237 h 1076"/>
                <a:gd name="T92" fmla="+- 0 12972 12293"/>
                <a:gd name="T93" fmla="*/ T92 w 1986"/>
                <a:gd name="T94" fmla="+- 0 1079 471"/>
                <a:gd name="T95" fmla="*/ 1079 h 1076"/>
                <a:gd name="T96" fmla="+- 0 12985 12293"/>
                <a:gd name="T97" fmla="*/ T96 w 1986"/>
                <a:gd name="T98" fmla="+- 0 1209 471"/>
                <a:gd name="T99" fmla="*/ 1209 h 1076"/>
                <a:gd name="T100" fmla="+- 0 13032 12293"/>
                <a:gd name="T101" fmla="*/ T100 w 1986"/>
                <a:gd name="T102" fmla="+- 0 1047 471"/>
                <a:gd name="T103" fmla="*/ 1047 h 1076"/>
                <a:gd name="T104" fmla="+- 0 13150 12293"/>
                <a:gd name="T105" fmla="*/ T104 w 1986"/>
                <a:gd name="T106" fmla="+- 0 1079 471"/>
                <a:gd name="T107" fmla="*/ 1079 h 1076"/>
                <a:gd name="T108" fmla="+- 0 13194 12293"/>
                <a:gd name="T109" fmla="*/ T108 w 1986"/>
                <a:gd name="T110" fmla="+- 0 1057 471"/>
                <a:gd name="T111" fmla="*/ 1057 h 1076"/>
                <a:gd name="T112" fmla="+- 0 13216 12293"/>
                <a:gd name="T113" fmla="*/ T112 w 1986"/>
                <a:gd name="T114" fmla="+- 0 1113 471"/>
                <a:gd name="T115" fmla="*/ 1113 h 1076"/>
                <a:gd name="T116" fmla="+- 0 13180 12293"/>
                <a:gd name="T117" fmla="*/ T116 w 1986"/>
                <a:gd name="T118" fmla="+- 0 969 471"/>
                <a:gd name="T119" fmla="*/ 969 h 1076"/>
                <a:gd name="T120" fmla="+- 0 13145 12293"/>
                <a:gd name="T121" fmla="*/ T120 w 1986"/>
                <a:gd name="T122" fmla="+- 0 1009 471"/>
                <a:gd name="T123" fmla="*/ 1009 h 1076"/>
                <a:gd name="T124" fmla="+- 0 13190 12293"/>
                <a:gd name="T125" fmla="*/ T124 w 1986"/>
                <a:gd name="T126" fmla="+- 0 1055 471"/>
                <a:gd name="T127" fmla="*/ 1055 h 1076"/>
                <a:gd name="T128" fmla="+- 0 13178 12293"/>
                <a:gd name="T129" fmla="*/ T128 w 1986"/>
                <a:gd name="T130" fmla="+- 0 1001 471"/>
                <a:gd name="T131" fmla="*/ 1001 h 1076"/>
                <a:gd name="T132" fmla="+- 0 13421 12293"/>
                <a:gd name="T133" fmla="*/ T132 w 1986"/>
                <a:gd name="T134" fmla="+- 0 961 471"/>
                <a:gd name="T135" fmla="*/ 961 h 1076"/>
                <a:gd name="T136" fmla="+- 0 13281 12293"/>
                <a:gd name="T137" fmla="*/ T136 w 1986"/>
                <a:gd name="T138" fmla="+- 0 951 471"/>
                <a:gd name="T139" fmla="*/ 951 h 1076"/>
                <a:gd name="T140" fmla="+- 0 13435 12293"/>
                <a:gd name="T141" fmla="*/ T140 w 1986"/>
                <a:gd name="T142" fmla="+- 0 837 471"/>
                <a:gd name="T143" fmla="*/ 837 h 1076"/>
                <a:gd name="T144" fmla="+- 0 13576 12293"/>
                <a:gd name="T145" fmla="*/ T144 w 1986"/>
                <a:gd name="T146" fmla="+- 0 769 471"/>
                <a:gd name="T147" fmla="*/ 769 h 1076"/>
                <a:gd name="T148" fmla="+- 0 13544 12293"/>
                <a:gd name="T149" fmla="*/ T148 w 1986"/>
                <a:gd name="T150" fmla="+- 0 873 471"/>
                <a:gd name="T151" fmla="*/ 873 h 1076"/>
                <a:gd name="T152" fmla="+- 0 13558 12293"/>
                <a:gd name="T153" fmla="*/ T152 w 1986"/>
                <a:gd name="T154" fmla="+- 0 801 471"/>
                <a:gd name="T155" fmla="*/ 801 h 1076"/>
                <a:gd name="T156" fmla="+- 0 13573 12293"/>
                <a:gd name="T157" fmla="*/ T156 w 1986"/>
                <a:gd name="T158" fmla="+- 0 803 471"/>
                <a:gd name="T159" fmla="*/ 803 h 1076"/>
                <a:gd name="T160" fmla="+- 0 13533 12293"/>
                <a:gd name="T161" fmla="*/ T160 w 1986"/>
                <a:gd name="T162" fmla="+- 0 853 471"/>
                <a:gd name="T163" fmla="*/ 853 h 1076"/>
                <a:gd name="T164" fmla="+- 0 13561 12293"/>
                <a:gd name="T165" fmla="*/ T164 w 1986"/>
                <a:gd name="T166" fmla="+- 0 905 471"/>
                <a:gd name="T167" fmla="*/ 905 h 1076"/>
                <a:gd name="T168" fmla="+- 0 13645 12293"/>
                <a:gd name="T169" fmla="*/ T168 w 1986"/>
                <a:gd name="T170" fmla="+- 0 847 471"/>
                <a:gd name="T171" fmla="*/ 847 h 1076"/>
                <a:gd name="T172" fmla="+- 0 13613 12293"/>
                <a:gd name="T173" fmla="*/ T172 w 1986"/>
                <a:gd name="T174" fmla="+- 0 803 471"/>
                <a:gd name="T175" fmla="*/ 803 h 1076"/>
                <a:gd name="T176" fmla="+- 0 13787 12293"/>
                <a:gd name="T177" fmla="*/ T176 w 1986"/>
                <a:gd name="T178" fmla="+- 0 769 471"/>
                <a:gd name="T179" fmla="*/ 769 h 1076"/>
                <a:gd name="T180" fmla="+- 0 13620 12293"/>
                <a:gd name="T181" fmla="*/ T180 w 1986"/>
                <a:gd name="T182" fmla="+- 0 827 471"/>
                <a:gd name="T183" fmla="*/ 827 h 1076"/>
                <a:gd name="T184" fmla="+- 0 13844 12293"/>
                <a:gd name="T185" fmla="*/ T184 w 1986"/>
                <a:gd name="T186" fmla="+- 0 785 471"/>
                <a:gd name="T187" fmla="*/ 785 h 1076"/>
                <a:gd name="T188" fmla="+- 0 13739 12293"/>
                <a:gd name="T189" fmla="*/ T188 w 1986"/>
                <a:gd name="T190" fmla="+- 0 677 471"/>
                <a:gd name="T191" fmla="*/ 677 h 1076"/>
                <a:gd name="T192" fmla="+- 0 13867 12293"/>
                <a:gd name="T193" fmla="*/ T192 w 1986"/>
                <a:gd name="T194" fmla="+- 0 619 471"/>
                <a:gd name="T195" fmla="*/ 619 h 1076"/>
                <a:gd name="T196" fmla="+- 0 13901 12293"/>
                <a:gd name="T197" fmla="*/ T196 w 1986"/>
                <a:gd name="T198" fmla="+- 0 725 471"/>
                <a:gd name="T199" fmla="*/ 725 h 1076"/>
                <a:gd name="T200" fmla="+- 0 13996 12293"/>
                <a:gd name="T201" fmla="*/ T200 w 1986"/>
                <a:gd name="T202" fmla="+- 0 701 471"/>
                <a:gd name="T203" fmla="*/ 701 h 1076"/>
                <a:gd name="T204" fmla="+- 0 13899 12293"/>
                <a:gd name="T205" fmla="*/ T204 w 1986"/>
                <a:gd name="T206" fmla="+- 0 627 471"/>
                <a:gd name="T207" fmla="*/ 627 h 1076"/>
                <a:gd name="T208" fmla="+- 0 13950 12293"/>
                <a:gd name="T209" fmla="*/ T208 w 1986"/>
                <a:gd name="T210" fmla="+- 0 583 471"/>
                <a:gd name="T211" fmla="*/ 583 h 1076"/>
                <a:gd name="T212" fmla="+- 0 13955 12293"/>
                <a:gd name="T213" fmla="*/ T212 w 1986"/>
                <a:gd name="T214" fmla="+- 0 697 471"/>
                <a:gd name="T215" fmla="*/ 697 h 1076"/>
                <a:gd name="T216" fmla="+- 0 14069 12293"/>
                <a:gd name="T217" fmla="*/ T216 w 1986"/>
                <a:gd name="T218" fmla="+- 0 563 471"/>
                <a:gd name="T219" fmla="*/ 563 h 1076"/>
                <a:gd name="T220" fmla="+- 0 13802 12293"/>
                <a:gd name="T221" fmla="*/ T220 w 1986"/>
                <a:gd name="T222" fmla="+- 0 623 471"/>
                <a:gd name="T223" fmla="*/ 623 h 1076"/>
                <a:gd name="T224" fmla="+- 0 14135 12293"/>
                <a:gd name="T225" fmla="*/ T224 w 1986"/>
                <a:gd name="T226" fmla="+- 0 471 471"/>
                <a:gd name="T227" fmla="*/ 471 h 1076"/>
                <a:gd name="T228" fmla="+- 0 14217 12293"/>
                <a:gd name="T229" fmla="*/ T228 w 1986"/>
                <a:gd name="T230" fmla="+- 0 523 471"/>
                <a:gd name="T231" fmla="*/ 523 h 1076"/>
                <a:gd name="T232" fmla="+- 0 14060 12293"/>
                <a:gd name="T233" fmla="*/ T232 w 1986"/>
                <a:gd name="T234" fmla="+- 0 545 471"/>
                <a:gd name="T235" fmla="*/ 545 h 1076"/>
                <a:gd name="T236" fmla="+- 0 14229 12293"/>
                <a:gd name="T237" fmla="*/ T236 w 1986"/>
                <a:gd name="T238" fmla="+- 0 523 471"/>
                <a:gd name="T239" fmla="*/ 523 h 1076"/>
                <a:gd name="T240" fmla="+- 0 14222 12293"/>
                <a:gd name="T241" fmla="*/ T240 w 1986"/>
                <a:gd name="T242" fmla="+- 0 561 471"/>
                <a:gd name="T243" fmla="*/ 561 h 1076"/>
                <a:gd name="T244" fmla="+- 0 14279 12293"/>
                <a:gd name="T245" fmla="*/ T244 w 1986"/>
                <a:gd name="T246" fmla="+- 0 527 471"/>
                <a:gd name="T247" fmla="*/ 527 h 10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986" h="1076">
                  <a:moveTo>
                    <a:pt x="141" y="826"/>
                  </a:moveTo>
                  <a:lnTo>
                    <a:pt x="0" y="900"/>
                  </a:lnTo>
                  <a:lnTo>
                    <a:pt x="93" y="1076"/>
                  </a:lnTo>
                  <a:lnTo>
                    <a:pt x="128" y="1058"/>
                  </a:lnTo>
                  <a:lnTo>
                    <a:pt x="52" y="912"/>
                  </a:lnTo>
                  <a:lnTo>
                    <a:pt x="121" y="876"/>
                  </a:lnTo>
                  <a:lnTo>
                    <a:pt x="167" y="876"/>
                  </a:lnTo>
                  <a:lnTo>
                    <a:pt x="141" y="826"/>
                  </a:lnTo>
                  <a:close/>
                  <a:moveTo>
                    <a:pt x="234" y="840"/>
                  </a:moveTo>
                  <a:lnTo>
                    <a:pt x="203" y="856"/>
                  </a:lnTo>
                  <a:lnTo>
                    <a:pt x="295" y="1032"/>
                  </a:lnTo>
                  <a:lnTo>
                    <a:pt x="329" y="1016"/>
                  </a:lnTo>
                  <a:lnTo>
                    <a:pt x="295" y="950"/>
                  </a:lnTo>
                  <a:lnTo>
                    <a:pt x="342" y="950"/>
                  </a:lnTo>
                  <a:lnTo>
                    <a:pt x="353" y="944"/>
                  </a:lnTo>
                  <a:lnTo>
                    <a:pt x="361" y="934"/>
                  </a:lnTo>
                  <a:lnTo>
                    <a:pt x="362" y="932"/>
                  </a:lnTo>
                  <a:lnTo>
                    <a:pt x="303" y="932"/>
                  </a:lnTo>
                  <a:lnTo>
                    <a:pt x="285" y="924"/>
                  </a:lnTo>
                  <a:lnTo>
                    <a:pt x="276" y="916"/>
                  </a:lnTo>
                  <a:lnTo>
                    <a:pt x="269" y="900"/>
                  </a:lnTo>
                  <a:lnTo>
                    <a:pt x="262" y="888"/>
                  </a:lnTo>
                  <a:lnTo>
                    <a:pt x="260" y="878"/>
                  </a:lnTo>
                  <a:lnTo>
                    <a:pt x="262" y="868"/>
                  </a:lnTo>
                  <a:lnTo>
                    <a:pt x="264" y="858"/>
                  </a:lnTo>
                  <a:lnTo>
                    <a:pt x="244" y="858"/>
                  </a:lnTo>
                  <a:lnTo>
                    <a:pt x="234" y="840"/>
                  </a:lnTo>
                  <a:close/>
                  <a:moveTo>
                    <a:pt x="167" y="876"/>
                  </a:moveTo>
                  <a:lnTo>
                    <a:pt x="121" y="876"/>
                  </a:lnTo>
                  <a:lnTo>
                    <a:pt x="198" y="1022"/>
                  </a:lnTo>
                  <a:lnTo>
                    <a:pt x="233" y="1004"/>
                  </a:lnTo>
                  <a:lnTo>
                    <a:pt x="167" y="876"/>
                  </a:lnTo>
                  <a:close/>
                  <a:moveTo>
                    <a:pt x="342" y="950"/>
                  </a:moveTo>
                  <a:lnTo>
                    <a:pt x="295" y="950"/>
                  </a:lnTo>
                  <a:lnTo>
                    <a:pt x="305" y="954"/>
                  </a:lnTo>
                  <a:lnTo>
                    <a:pt x="314" y="956"/>
                  </a:lnTo>
                  <a:lnTo>
                    <a:pt x="328" y="956"/>
                  </a:lnTo>
                  <a:lnTo>
                    <a:pt x="335" y="954"/>
                  </a:lnTo>
                  <a:lnTo>
                    <a:pt x="342" y="950"/>
                  </a:lnTo>
                  <a:close/>
                  <a:moveTo>
                    <a:pt x="355" y="844"/>
                  </a:moveTo>
                  <a:lnTo>
                    <a:pt x="294" y="844"/>
                  </a:lnTo>
                  <a:lnTo>
                    <a:pt x="303" y="846"/>
                  </a:lnTo>
                  <a:lnTo>
                    <a:pt x="311" y="850"/>
                  </a:lnTo>
                  <a:lnTo>
                    <a:pt x="319" y="860"/>
                  </a:lnTo>
                  <a:lnTo>
                    <a:pt x="326" y="872"/>
                  </a:lnTo>
                  <a:lnTo>
                    <a:pt x="334" y="888"/>
                  </a:lnTo>
                  <a:lnTo>
                    <a:pt x="337" y="898"/>
                  </a:lnTo>
                  <a:lnTo>
                    <a:pt x="333" y="916"/>
                  </a:lnTo>
                  <a:lnTo>
                    <a:pt x="328" y="924"/>
                  </a:lnTo>
                  <a:lnTo>
                    <a:pt x="312" y="932"/>
                  </a:lnTo>
                  <a:lnTo>
                    <a:pt x="362" y="932"/>
                  </a:lnTo>
                  <a:lnTo>
                    <a:pt x="367" y="924"/>
                  </a:lnTo>
                  <a:lnTo>
                    <a:pt x="371" y="912"/>
                  </a:lnTo>
                  <a:lnTo>
                    <a:pt x="373" y="900"/>
                  </a:lnTo>
                  <a:lnTo>
                    <a:pt x="372" y="884"/>
                  </a:lnTo>
                  <a:lnTo>
                    <a:pt x="368" y="870"/>
                  </a:lnTo>
                  <a:lnTo>
                    <a:pt x="361" y="854"/>
                  </a:lnTo>
                  <a:lnTo>
                    <a:pt x="355" y="844"/>
                  </a:lnTo>
                  <a:close/>
                  <a:moveTo>
                    <a:pt x="453" y="736"/>
                  </a:moveTo>
                  <a:lnTo>
                    <a:pt x="438" y="736"/>
                  </a:lnTo>
                  <a:lnTo>
                    <a:pt x="424" y="738"/>
                  </a:lnTo>
                  <a:lnTo>
                    <a:pt x="409" y="744"/>
                  </a:lnTo>
                  <a:lnTo>
                    <a:pt x="397" y="752"/>
                  </a:lnTo>
                  <a:lnTo>
                    <a:pt x="387" y="760"/>
                  </a:lnTo>
                  <a:lnTo>
                    <a:pt x="372" y="782"/>
                  </a:lnTo>
                  <a:lnTo>
                    <a:pt x="369" y="794"/>
                  </a:lnTo>
                  <a:lnTo>
                    <a:pt x="369" y="820"/>
                  </a:lnTo>
                  <a:lnTo>
                    <a:pt x="372" y="834"/>
                  </a:lnTo>
                  <a:lnTo>
                    <a:pt x="377" y="844"/>
                  </a:lnTo>
                  <a:lnTo>
                    <a:pt x="383" y="854"/>
                  </a:lnTo>
                  <a:lnTo>
                    <a:pt x="390" y="864"/>
                  </a:lnTo>
                  <a:lnTo>
                    <a:pt x="397" y="872"/>
                  </a:lnTo>
                  <a:lnTo>
                    <a:pt x="405" y="878"/>
                  </a:lnTo>
                  <a:lnTo>
                    <a:pt x="416" y="884"/>
                  </a:lnTo>
                  <a:lnTo>
                    <a:pt x="428" y="888"/>
                  </a:lnTo>
                  <a:lnTo>
                    <a:pt x="455" y="888"/>
                  </a:lnTo>
                  <a:lnTo>
                    <a:pt x="468" y="884"/>
                  </a:lnTo>
                  <a:lnTo>
                    <a:pt x="479" y="878"/>
                  </a:lnTo>
                  <a:lnTo>
                    <a:pt x="492" y="870"/>
                  </a:lnTo>
                  <a:lnTo>
                    <a:pt x="503" y="860"/>
                  </a:lnTo>
                  <a:lnTo>
                    <a:pt x="506" y="856"/>
                  </a:lnTo>
                  <a:lnTo>
                    <a:pt x="447" y="856"/>
                  </a:lnTo>
                  <a:lnTo>
                    <a:pt x="428" y="848"/>
                  </a:lnTo>
                  <a:lnTo>
                    <a:pt x="420" y="840"/>
                  </a:lnTo>
                  <a:lnTo>
                    <a:pt x="406" y="816"/>
                  </a:lnTo>
                  <a:lnTo>
                    <a:pt x="404" y="804"/>
                  </a:lnTo>
                  <a:lnTo>
                    <a:pt x="407" y="794"/>
                  </a:lnTo>
                  <a:lnTo>
                    <a:pt x="409" y="784"/>
                  </a:lnTo>
                  <a:lnTo>
                    <a:pt x="415" y="776"/>
                  </a:lnTo>
                  <a:lnTo>
                    <a:pt x="433" y="768"/>
                  </a:lnTo>
                  <a:lnTo>
                    <a:pt x="505" y="768"/>
                  </a:lnTo>
                  <a:lnTo>
                    <a:pt x="502" y="764"/>
                  </a:lnTo>
                  <a:lnTo>
                    <a:pt x="492" y="752"/>
                  </a:lnTo>
                  <a:lnTo>
                    <a:pt x="480" y="744"/>
                  </a:lnTo>
                  <a:lnTo>
                    <a:pt x="467" y="738"/>
                  </a:lnTo>
                  <a:lnTo>
                    <a:pt x="453" y="736"/>
                  </a:lnTo>
                  <a:close/>
                  <a:moveTo>
                    <a:pt x="621" y="638"/>
                  </a:moveTo>
                  <a:lnTo>
                    <a:pt x="518" y="692"/>
                  </a:lnTo>
                  <a:lnTo>
                    <a:pt x="529" y="716"/>
                  </a:lnTo>
                  <a:lnTo>
                    <a:pt x="538" y="736"/>
                  </a:lnTo>
                  <a:lnTo>
                    <a:pt x="544" y="752"/>
                  </a:lnTo>
                  <a:lnTo>
                    <a:pt x="548" y="766"/>
                  </a:lnTo>
                  <a:lnTo>
                    <a:pt x="551" y="780"/>
                  </a:lnTo>
                  <a:lnTo>
                    <a:pt x="552" y="794"/>
                  </a:lnTo>
                  <a:lnTo>
                    <a:pt x="549" y="802"/>
                  </a:lnTo>
                  <a:lnTo>
                    <a:pt x="535" y="810"/>
                  </a:lnTo>
                  <a:lnTo>
                    <a:pt x="568" y="872"/>
                  </a:lnTo>
                  <a:lnTo>
                    <a:pt x="595" y="858"/>
                  </a:lnTo>
                  <a:lnTo>
                    <a:pt x="577" y="824"/>
                  </a:lnTo>
                  <a:lnTo>
                    <a:pt x="648" y="786"/>
                  </a:lnTo>
                  <a:lnTo>
                    <a:pt x="582" y="786"/>
                  </a:lnTo>
                  <a:lnTo>
                    <a:pt x="583" y="770"/>
                  </a:lnTo>
                  <a:lnTo>
                    <a:pt x="580" y="752"/>
                  </a:lnTo>
                  <a:lnTo>
                    <a:pt x="572" y="730"/>
                  </a:lnTo>
                  <a:lnTo>
                    <a:pt x="561" y="704"/>
                  </a:lnTo>
                  <a:lnTo>
                    <a:pt x="602" y="682"/>
                  </a:lnTo>
                  <a:lnTo>
                    <a:pt x="644" y="682"/>
                  </a:lnTo>
                  <a:lnTo>
                    <a:pt x="621" y="638"/>
                  </a:lnTo>
                  <a:close/>
                  <a:moveTo>
                    <a:pt x="308" y="810"/>
                  </a:moveTo>
                  <a:lnTo>
                    <a:pt x="296" y="810"/>
                  </a:lnTo>
                  <a:lnTo>
                    <a:pt x="284" y="812"/>
                  </a:lnTo>
                  <a:lnTo>
                    <a:pt x="273" y="816"/>
                  </a:lnTo>
                  <a:lnTo>
                    <a:pt x="264" y="820"/>
                  </a:lnTo>
                  <a:lnTo>
                    <a:pt x="258" y="826"/>
                  </a:lnTo>
                  <a:lnTo>
                    <a:pt x="253" y="834"/>
                  </a:lnTo>
                  <a:lnTo>
                    <a:pt x="248" y="842"/>
                  </a:lnTo>
                  <a:lnTo>
                    <a:pt x="245" y="850"/>
                  </a:lnTo>
                  <a:lnTo>
                    <a:pt x="244" y="858"/>
                  </a:lnTo>
                  <a:lnTo>
                    <a:pt x="264" y="858"/>
                  </a:lnTo>
                  <a:lnTo>
                    <a:pt x="269" y="852"/>
                  </a:lnTo>
                  <a:lnTo>
                    <a:pt x="278" y="848"/>
                  </a:lnTo>
                  <a:lnTo>
                    <a:pt x="286" y="844"/>
                  </a:lnTo>
                  <a:lnTo>
                    <a:pt x="355" y="844"/>
                  </a:lnTo>
                  <a:lnTo>
                    <a:pt x="352" y="840"/>
                  </a:lnTo>
                  <a:lnTo>
                    <a:pt x="342" y="828"/>
                  </a:lnTo>
                  <a:lnTo>
                    <a:pt x="332" y="820"/>
                  </a:lnTo>
                  <a:lnTo>
                    <a:pt x="320" y="814"/>
                  </a:lnTo>
                  <a:lnTo>
                    <a:pt x="308" y="810"/>
                  </a:lnTo>
                  <a:close/>
                  <a:moveTo>
                    <a:pt x="505" y="768"/>
                  </a:moveTo>
                  <a:lnTo>
                    <a:pt x="442" y="768"/>
                  </a:lnTo>
                  <a:lnTo>
                    <a:pt x="451" y="770"/>
                  </a:lnTo>
                  <a:lnTo>
                    <a:pt x="461" y="774"/>
                  </a:lnTo>
                  <a:lnTo>
                    <a:pt x="469" y="782"/>
                  </a:lnTo>
                  <a:lnTo>
                    <a:pt x="475" y="796"/>
                  </a:lnTo>
                  <a:lnTo>
                    <a:pt x="482" y="808"/>
                  </a:lnTo>
                  <a:lnTo>
                    <a:pt x="484" y="820"/>
                  </a:lnTo>
                  <a:lnTo>
                    <a:pt x="479" y="840"/>
                  </a:lnTo>
                  <a:lnTo>
                    <a:pt x="474" y="846"/>
                  </a:lnTo>
                  <a:lnTo>
                    <a:pt x="465" y="850"/>
                  </a:lnTo>
                  <a:lnTo>
                    <a:pt x="456" y="856"/>
                  </a:lnTo>
                  <a:lnTo>
                    <a:pt x="506" y="856"/>
                  </a:lnTo>
                  <a:lnTo>
                    <a:pt x="511" y="848"/>
                  </a:lnTo>
                  <a:lnTo>
                    <a:pt x="517" y="834"/>
                  </a:lnTo>
                  <a:lnTo>
                    <a:pt x="519" y="820"/>
                  </a:lnTo>
                  <a:lnTo>
                    <a:pt x="519" y="806"/>
                  </a:lnTo>
                  <a:lnTo>
                    <a:pt x="516" y="792"/>
                  </a:lnTo>
                  <a:lnTo>
                    <a:pt x="510" y="776"/>
                  </a:lnTo>
                  <a:lnTo>
                    <a:pt x="505" y="768"/>
                  </a:lnTo>
                  <a:close/>
                  <a:moveTo>
                    <a:pt x="709" y="772"/>
                  </a:moveTo>
                  <a:lnTo>
                    <a:pt x="674" y="772"/>
                  </a:lnTo>
                  <a:lnTo>
                    <a:pt x="692" y="806"/>
                  </a:lnTo>
                  <a:lnTo>
                    <a:pt x="719" y="792"/>
                  </a:lnTo>
                  <a:lnTo>
                    <a:pt x="709" y="772"/>
                  </a:lnTo>
                  <a:close/>
                  <a:moveTo>
                    <a:pt x="679" y="608"/>
                  </a:moveTo>
                  <a:lnTo>
                    <a:pt x="643" y="626"/>
                  </a:lnTo>
                  <a:lnTo>
                    <a:pt x="759" y="730"/>
                  </a:lnTo>
                  <a:lnTo>
                    <a:pt x="760" y="738"/>
                  </a:lnTo>
                  <a:lnTo>
                    <a:pt x="761" y="744"/>
                  </a:lnTo>
                  <a:lnTo>
                    <a:pt x="759" y="752"/>
                  </a:lnTo>
                  <a:lnTo>
                    <a:pt x="758" y="758"/>
                  </a:lnTo>
                  <a:lnTo>
                    <a:pt x="753" y="764"/>
                  </a:lnTo>
                  <a:lnTo>
                    <a:pt x="745" y="768"/>
                  </a:lnTo>
                  <a:lnTo>
                    <a:pt x="741" y="770"/>
                  </a:lnTo>
                  <a:lnTo>
                    <a:pt x="736" y="772"/>
                  </a:lnTo>
                  <a:lnTo>
                    <a:pt x="730" y="774"/>
                  </a:lnTo>
                  <a:lnTo>
                    <a:pt x="747" y="798"/>
                  </a:lnTo>
                  <a:lnTo>
                    <a:pt x="754" y="796"/>
                  </a:lnTo>
                  <a:lnTo>
                    <a:pt x="761" y="794"/>
                  </a:lnTo>
                  <a:lnTo>
                    <a:pt x="767" y="790"/>
                  </a:lnTo>
                  <a:lnTo>
                    <a:pt x="774" y="786"/>
                  </a:lnTo>
                  <a:lnTo>
                    <a:pt x="779" y="784"/>
                  </a:lnTo>
                  <a:lnTo>
                    <a:pt x="788" y="776"/>
                  </a:lnTo>
                  <a:lnTo>
                    <a:pt x="791" y="772"/>
                  </a:lnTo>
                  <a:lnTo>
                    <a:pt x="793" y="766"/>
                  </a:lnTo>
                  <a:lnTo>
                    <a:pt x="796" y="762"/>
                  </a:lnTo>
                  <a:lnTo>
                    <a:pt x="797" y="758"/>
                  </a:lnTo>
                  <a:lnTo>
                    <a:pt x="798" y="746"/>
                  </a:lnTo>
                  <a:lnTo>
                    <a:pt x="798" y="740"/>
                  </a:lnTo>
                  <a:lnTo>
                    <a:pt x="797" y="730"/>
                  </a:lnTo>
                  <a:lnTo>
                    <a:pt x="791" y="682"/>
                  </a:lnTo>
                  <a:lnTo>
                    <a:pt x="757" y="682"/>
                  </a:lnTo>
                  <a:lnTo>
                    <a:pt x="679" y="608"/>
                  </a:lnTo>
                  <a:close/>
                  <a:moveTo>
                    <a:pt x="644" y="682"/>
                  </a:moveTo>
                  <a:lnTo>
                    <a:pt x="602" y="682"/>
                  </a:lnTo>
                  <a:lnTo>
                    <a:pt x="640" y="756"/>
                  </a:lnTo>
                  <a:lnTo>
                    <a:pt x="582" y="786"/>
                  </a:lnTo>
                  <a:lnTo>
                    <a:pt x="648" y="786"/>
                  </a:lnTo>
                  <a:lnTo>
                    <a:pt x="674" y="772"/>
                  </a:lnTo>
                  <a:lnTo>
                    <a:pt x="709" y="772"/>
                  </a:lnTo>
                  <a:lnTo>
                    <a:pt x="692" y="738"/>
                  </a:lnTo>
                  <a:lnTo>
                    <a:pt x="674" y="738"/>
                  </a:lnTo>
                  <a:lnTo>
                    <a:pt x="644" y="682"/>
                  </a:lnTo>
                  <a:close/>
                  <a:moveTo>
                    <a:pt x="687" y="730"/>
                  </a:moveTo>
                  <a:lnTo>
                    <a:pt x="674" y="738"/>
                  </a:lnTo>
                  <a:lnTo>
                    <a:pt x="692" y="738"/>
                  </a:lnTo>
                  <a:lnTo>
                    <a:pt x="687" y="730"/>
                  </a:lnTo>
                  <a:close/>
                  <a:moveTo>
                    <a:pt x="775" y="558"/>
                  </a:moveTo>
                  <a:lnTo>
                    <a:pt x="739" y="576"/>
                  </a:lnTo>
                  <a:lnTo>
                    <a:pt x="757" y="682"/>
                  </a:lnTo>
                  <a:lnTo>
                    <a:pt x="791" y="682"/>
                  </a:lnTo>
                  <a:lnTo>
                    <a:pt x="775" y="558"/>
                  </a:lnTo>
                  <a:close/>
                  <a:moveTo>
                    <a:pt x="819" y="534"/>
                  </a:moveTo>
                  <a:lnTo>
                    <a:pt x="785" y="552"/>
                  </a:lnTo>
                  <a:lnTo>
                    <a:pt x="852" y="680"/>
                  </a:lnTo>
                  <a:lnTo>
                    <a:pt x="886" y="662"/>
                  </a:lnTo>
                  <a:lnTo>
                    <a:pt x="857" y="608"/>
                  </a:lnTo>
                  <a:lnTo>
                    <a:pt x="862" y="606"/>
                  </a:lnTo>
                  <a:lnTo>
                    <a:pt x="867" y="604"/>
                  </a:lnTo>
                  <a:lnTo>
                    <a:pt x="931" y="604"/>
                  </a:lnTo>
                  <a:lnTo>
                    <a:pt x="922" y="598"/>
                  </a:lnTo>
                  <a:lnTo>
                    <a:pt x="921" y="598"/>
                  </a:lnTo>
                  <a:lnTo>
                    <a:pt x="919" y="596"/>
                  </a:lnTo>
                  <a:lnTo>
                    <a:pt x="908" y="590"/>
                  </a:lnTo>
                  <a:lnTo>
                    <a:pt x="901" y="586"/>
                  </a:lnTo>
                  <a:lnTo>
                    <a:pt x="846" y="586"/>
                  </a:lnTo>
                  <a:lnTo>
                    <a:pt x="819" y="534"/>
                  </a:lnTo>
                  <a:close/>
                  <a:moveTo>
                    <a:pt x="931" y="604"/>
                  </a:moveTo>
                  <a:lnTo>
                    <a:pt x="870" y="604"/>
                  </a:lnTo>
                  <a:lnTo>
                    <a:pt x="874" y="606"/>
                  </a:lnTo>
                  <a:lnTo>
                    <a:pt x="879" y="610"/>
                  </a:lnTo>
                  <a:lnTo>
                    <a:pt x="887" y="614"/>
                  </a:lnTo>
                  <a:lnTo>
                    <a:pt x="923" y="642"/>
                  </a:lnTo>
                  <a:lnTo>
                    <a:pt x="959" y="624"/>
                  </a:lnTo>
                  <a:lnTo>
                    <a:pt x="931" y="604"/>
                  </a:lnTo>
                  <a:close/>
                  <a:moveTo>
                    <a:pt x="997" y="498"/>
                  </a:moveTo>
                  <a:lnTo>
                    <a:pt x="954" y="498"/>
                  </a:lnTo>
                  <a:lnTo>
                    <a:pt x="1007" y="598"/>
                  </a:lnTo>
                  <a:lnTo>
                    <a:pt x="1041" y="582"/>
                  </a:lnTo>
                  <a:lnTo>
                    <a:pt x="997" y="498"/>
                  </a:lnTo>
                  <a:close/>
                  <a:moveTo>
                    <a:pt x="887" y="498"/>
                  </a:moveTo>
                  <a:lnTo>
                    <a:pt x="881" y="502"/>
                  </a:lnTo>
                  <a:lnTo>
                    <a:pt x="876" y="504"/>
                  </a:lnTo>
                  <a:lnTo>
                    <a:pt x="873" y="504"/>
                  </a:lnTo>
                  <a:lnTo>
                    <a:pt x="865" y="510"/>
                  </a:lnTo>
                  <a:lnTo>
                    <a:pt x="859" y="514"/>
                  </a:lnTo>
                  <a:lnTo>
                    <a:pt x="856" y="520"/>
                  </a:lnTo>
                  <a:lnTo>
                    <a:pt x="853" y="526"/>
                  </a:lnTo>
                  <a:lnTo>
                    <a:pt x="852" y="538"/>
                  </a:lnTo>
                  <a:lnTo>
                    <a:pt x="854" y="552"/>
                  </a:lnTo>
                  <a:lnTo>
                    <a:pt x="856" y="564"/>
                  </a:lnTo>
                  <a:lnTo>
                    <a:pt x="856" y="572"/>
                  </a:lnTo>
                  <a:lnTo>
                    <a:pt x="855" y="580"/>
                  </a:lnTo>
                  <a:lnTo>
                    <a:pt x="852" y="582"/>
                  </a:lnTo>
                  <a:lnTo>
                    <a:pt x="846" y="586"/>
                  </a:lnTo>
                  <a:lnTo>
                    <a:pt x="901" y="586"/>
                  </a:lnTo>
                  <a:lnTo>
                    <a:pt x="897" y="584"/>
                  </a:lnTo>
                  <a:lnTo>
                    <a:pt x="887" y="582"/>
                  </a:lnTo>
                  <a:lnTo>
                    <a:pt x="878" y="582"/>
                  </a:lnTo>
                  <a:lnTo>
                    <a:pt x="884" y="576"/>
                  </a:lnTo>
                  <a:lnTo>
                    <a:pt x="886" y="566"/>
                  </a:lnTo>
                  <a:lnTo>
                    <a:pt x="883" y="552"/>
                  </a:lnTo>
                  <a:lnTo>
                    <a:pt x="882" y="542"/>
                  </a:lnTo>
                  <a:lnTo>
                    <a:pt x="882" y="536"/>
                  </a:lnTo>
                  <a:lnTo>
                    <a:pt x="885" y="530"/>
                  </a:lnTo>
                  <a:lnTo>
                    <a:pt x="890" y="526"/>
                  </a:lnTo>
                  <a:lnTo>
                    <a:pt x="899" y="520"/>
                  </a:lnTo>
                  <a:lnTo>
                    <a:pt x="887" y="498"/>
                  </a:lnTo>
                  <a:close/>
                  <a:moveTo>
                    <a:pt x="1057" y="410"/>
                  </a:moveTo>
                  <a:lnTo>
                    <a:pt x="1024" y="428"/>
                  </a:lnTo>
                  <a:lnTo>
                    <a:pt x="1091" y="556"/>
                  </a:lnTo>
                  <a:lnTo>
                    <a:pt x="1123" y="538"/>
                  </a:lnTo>
                  <a:lnTo>
                    <a:pt x="1128" y="490"/>
                  </a:lnTo>
                  <a:lnTo>
                    <a:pt x="1099" y="490"/>
                  </a:lnTo>
                  <a:lnTo>
                    <a:pt x="1057" y="410"/>
                  </a:lnTo>
                  <a:close/>
                  <a:moveTo>
                    <a:pt x="1015" y="432"/>
                  </a:moveTo>
                  <a:lnTo>
                    <a:pt x="899" y="492"/>
                  </a:lnTo>
                  <a:lnTo>
                    <a:pt x="913" y="520"/>
                  </a:lnTo>
                  <a:lnTo>
                    <a:pt x="954" y="498"/>
                  </a:lnTo>
                  <a:lnTo>
                    <a:pt x="997" y="498"/>
                  </a:lnTo>
                  <a:lnTo>
                    <a:pt x="988" y="480"/>
                  </a:lnTo>
                  <a:lnTo>
                    <a:pt x="1029" y="460"/>
                  </a:lnTo>
                  <a:lnTo>
                    <a:pt x="1015" y="432"/>
                  </a:lnTo>
                  <a:close/>
                  <a:moveTo>
                    <a:pt x="1174" y="428"/>
                  </a:moveTo>
                  <a:lnTo>
                    <a:pt x="1133" y="428"/>
                  </a:lnTo>
                  <a:lnTo>
                    <a:pt x="1176" y="510"/>
                  </a:lnTo>
                  <a:lnTo>
                    <a:pt x="1209" y="494"/>
                  </a:lnTo>
                  <a:lnTo>
                    <a:pt x="1174" y="428"/>
                  </a:lnTo>
                  <a:close/>
                  <a:moveTo>
                    <a:pt x="1142" y="366"/>
                  </a:moveTo>
                  <a:lnTo>
                    <a:pt x="1109" y="382"/>
                  </a:lnTo>
                  <a:lnTo>
                    <a:pt x="1099" y="490"/>
                  </a:lnTo>
                  <a:lnTo>
                    <a:pt x="1128" y="490"/>
                  </a:lnTo>
                  <a:lnTo>
                    <a:pt x="1133" y="428"/>
                  </a:lnTo>
                  <a:lnTo>
                    <a:pt x="1174" y="428"/>
                  </a:lnTo>
                  <a:lnTo>
                    <a:pt x="1142" y="366"/>
                  </a:lnTo>
                  <a:close/>
                  <a:moveTo>
                    <a:pt x="1291" y="298"/>
                  </a:moveTo>
                  <a:lnTo>
                    <a:pt x="1283" y="298"/>
                  </a:lnTo>
                  <a:lnTo>
                    <a:pt x="1273" y="300"/>
                  </a:lnTo>
                  <a:lnTo>
                    <a:pt x="1263" y="302"/>
                  </a:lnTo>
                  <a:lnTo>
                    <a:pt x="1252" y="308"/>
                  </a:lnTo>
                  <a:lnTo>
                    <a:pt x="1178" y="346"/>
                  </a:lnTo>
                  <a:lnTo>
                    <a:pt x="1245" y="474"/>
                  </a:lnTo>
                  <a:lnTo>
                    <a:pt x="1322" y="434"/>
                  </a:lnTo>
                  <a:lnTo>
                    <a:pt x="1268" y="434"/>
                  </a:lnTo>
                  <a:lnTo>
                    <a:pt x="1251" y="402"/>
                  </a:lnTo>
                  <a:lnTo>
                    <a:pt x="1268" y="394"/>
                  </a:lnTo>
                  <a:lnTo>
                    <a:pt x="1283" y="386"/>
                  </a:lnTo>
                  <a:lnTo>
                    <a:pt x="1293" y="382"/>
                  </a:lnTo>
                  <a:lnTo>
                    <a:pt x="1240" y="382"/>
                  </a:lnTo>
                  <a:lnTo>
                    <a:pt x="1224" y="350"/>
                  </a:lnTo>
                  <a:lnTo>
                    <a:pt x="1246" y="338"/>
                  </a:lnTo>
                  <a:lnTo>
                    <a:pt x="1257" y="334"/>
                  </a:lnTo>
                  <a:lnTo>
                    <a:pt x="1265" y="330"/>
                  </a:lnTo>
                  <a:lnTo>
                    <a:pt x="1320" y="330"/>
                  </a:lnTo>
                  <a:lnTo>
                    <a:pt x="1319" y="324"/>
                  </a:lnTo>
                  <a:lnTo>
                    <a:pt x="1309" y="306"/>
                  </a:lnTo>
                  <a:lnTo>
                    <a:pt x="1301" y="300"/>
                  </a:lnTo>
                  <a:lnTo>
                    <a:pt x="1291" y="298"/>
                  </a:lnTo>
                  <a:close/>
                  <a:moveTo>
                    <a:pt x="1320" y="330"/>
                  </a:moveTo>
                  <a:lnTo>
                    <a:pt x="1276" y="330"/>
                  </a:lnTo>
                  <a:lnTo>
                    <a:pt x="1280" y="332"/>
                  </a:lnTo>
                  <a:lnTo>
                    <a:pt x="1283" y="338"/>
                  </a:lnTo>
                  <a:lnTo>
                    <a:pt x="1286" y="344"/>
                  </a:lnTo>
                  <a:lnTo>
                    <a:pt x="1286" y="350"/>
                  </a:lnTo>
                  <a:lnTo>
                    <a:pt x="1283" y="354"/>
                  </a:lnTo>
                  <a:lnTo>
                    <a:pt x="1279" y="360"/>
                  </a:lnTo>
                  <a:lnTo>
                    <a:pt x="1273" y="364"/>
                  </a:lnTo>
                  <a:lnTo>
                    <a:pt x="1262" y="370"/>
                  </a:lnTo>
                  <a:lnTo>
                    <a:pt x="1240" y="382"/>
                  </a:lnTo>
                  <a:lnTo>
                    <a:pt x="1306" y="382"/>
                  </a:lnTo>
                  <a:lnTo>
                    <a:pt x="1311" y="384"/>
                  </a:lnTo>
                  <a:lnTo>
                    <a:pt x="1317" y="396"/>
                  </a:lnTo>
                  <a:lnTo>
                    <a:pt x="1317" y="402"/>
                  </a:lnTo>
                  <a:lnTo>
                    <a:pt x="1314" y="406"/>
                  </a:lnTo>
                  <a:lnTo>
                    <a:pt x="1311" y="412"/>
                  </a:lnTo>
                  <a:lnTo>
                    <a:pt x="1304" y="416"/>
                  </a:lnTo>
                  <a:lnTo>
                    <a:pt x="1268" y="434"/>
                  </a:lnTo>
                  <a:lnTo>
                    <a:pt x="1322" y="434"/>
                  </a:lnTo>
                  <a:lnTo>
                    <a:pt x="1326" y="432"/>
                  </a:lnTo>
                  <a:lnTo>
                    <a:pt x="1340" y="424"/>
                  </a:lnTo>
                  <a:lnTo>
                    <a:pt x="1349" y="416"/>
                  </a:lnTo>
                  <a:lnTo>
                    <a:pt x="1353" y="406"/>
                  </a:lnTo>
                  <a:lnTo>
                    <a:pt x="1357" y="396"/>
                  </a:lnTo>
                  <a:lnTo>
                    <a:pt x="1357" y="386"/>
                  </a:lnTo>
                  <a:lnTo>
                    <a:pt x="1352" y="376"/>
                  </a:lnTo>
                  <a:lnTo>
                    <a:pt x="1348" y="368"/>
                  </a:lnTo>
                  <a:lnTo>
                    <a:pt x="1342" y="364"/>
                  </a:lnTo>
                  <a:lnTo>
                    <a:pt x="1335" y="360"/>
                  </a:lnTo>
                  <a:lnTo>
                    <a:pt x="1331" y="358"/>
                  </a:lnTo>
                  <a:lnTo>
                    <a:pt x="1309" y="358"/>
                  </a:lnTo>
                  <a:lnTo>
                    <a:pt x="1314" y="354"/>
                  </a:lnTo>
                  <a:lnTo>
                    <a:pt x="1317" y="346"/>
                  </a:lnTo>
                  <a:lnTo>
                    <a:pt x="1320" y="332"/>
                  </a:lnTo>
                  <a:lnTo>
                    <a:pt x="1320" y="330"/>
                  </a:lnTo>
                  <a:close/>
                  <a:moveTo>
                    <a:pt x="1364" y="250"/>
                  </a:moveTo>
                  <a:lnTo>
                    <a:pt x="1330" y="268"/>
                  </a:lnTo>
                  <a:lnTo>
                    <a:pt x="1397" y="396"/>
                  </a:lnTo>
                  <a:lnTo>
                    <a:pt x="1431" y="378"/>
                  </a:lnTo>
                  <a:lnTo>
                    <a:pt x="1402" y="324"/>
                  </a:lnTo>
                  <a:lnTo>
                    <a:pt x="1451" y="298"/>
                  </a:lnTo>
                  <a:lnTo>
                    <a:pt x="1494" y="298"/>
                  </a:lnTo>
                  <a:lnTo>
                    <a:pt x="1493" y="296"/>
                  </a:lnTo>
                  <a:lnTo>
                    <a:pt x="1388" y="296"/>
                  </a:lnTo>
                  <a:lnTo>
                    <a:pt x="1364" y="250"/>
                  </a:lnTo>
                  <a:close/>
                  <a:moveTo>
                    <a:pt x="1327" y="356"/>
                  </a:moveTo>
                  <a:lnTo>
                    <a:pt x="1319" y="356"/>
                  </a:lnTo>
                  <a:lnTo>
                    <a:pt x="1309" y="358"/>
                  </a:lnTo>
                  <a:lnTo>
                    <a:pt x="1331" y="358"/>
                  </a:lnTo>
                  <a:lnTo>
                    <a:pt x="1327" y="356"/>
                  </a:lnTo>
                  <a:close/>
                  <a:moveTo>
                    <a:pt x="1494" y="298"/>
                  </a:moveTo>
                  <a:lnTo>
                    <a:pt x="1451" y="298"/>
                  </a:lnTo>
                  <a:lnTo>
                    <a:pt x="1479" y="352"/>
                  </a:lnTo>
                  <a:lnTo>
                    <a:pt x="1513" y="334"/>
                  </a:lnTo>
                  <a:lnTo>
                    <a:pt x="1494" y="298"/>
                  </a:lnTo>
                  <a:close/>
                  <a:moveTo>
                    <a:pt x="1518" y="168"/>
                  </a:moveTo>
                  <a:lnTo>
                    <a:pt x="1484" y="186"/>
                  </a:lnTo>
                  <a:lnTo>
                    <a:pt x="1551" y="314"/>
                  </a:lnTo>
                  <a:lnTo>
                    <a:pt x="1585" y="296"/>
                  </a:lnTo>
                  <a:lnTo>
                    <a:pt x="1518" y="168"/>
                  </a:lnTo>
                  <a:close/>
                  <a:moveTo>
                    <a:pt x="1446" y="206"/>
                  </a:moveTo>
                  <a:lnTo>
                    <a:pt x="1412" y="224"/>
                  </a:lnTo>
                  <a:lnTo>
                    <a:pt x="1437" y="272"/>
                  </a:lnTo>
                  <a:lnTo>
                    <a:pt x="1388" y="296"/>
                  </a:lnTo>
                  <a:lnTo>
                    <a:pt x="1493" y="296"/>
                  </a:lnTo>
                  <a:lnTo>
                    <a:pt x="1446" y="206"/>
                  </a:lnTo>
                  <a:close/>
                  <a:moveTo>
                    <a:pt x="1648" y="110"/>
                  </a:moveTo>
                  <a:lnTo>
                    <a:pt x="1638" y="110"/>
                  </a:lnTo>
                  <a:lnTo>
                    <a:pt x="1628" y="112"/>
                  </a:lnTo>
                  <a:lnTo>
                    <a:pt x="1617" y="114"/>
                  </a:lnTo>
                  <a:lnTo>
                    <a:pt x="1605" y="120"/>
                  </a:lnTo>
                  <a:lnTo>
                    <a:pt x="1592" y="128"/>
                  </a:lnTo>
                  <a:lnTo>
                    <a:pt x="1582" y="138"/>
                  </a:lnTo>
                  <a:lnTo>
                    <a:pt x="1574" y="148"/>
                  </a:lnTo>
                  <a:lnTo>
                    <a:pt x="1569" y="160"/>
                  </a:lnTo>
                  <a:lnTo>
                    <a:pt x="1567" y="174"/>
                  </a:lnTo>
                  <a:lnTo>
                    <a:pt x="1568" y="188"/>
                  </a:lnTo>
                  <a:lnTo>
                    <a:pt x="1572" y="204"/>
                  </a:lnTo>
                  <a:lnTo>
                    <a:pt x="1578" y="218"/>
                  </a:lnTo>
                  <a:lnTo>
                    <a:pt x="1587" y="234"/>
                  </a:lnTo>
                  <a:lnTo>
                    <a:pt x="1597" y="244"/>
                  </a:lnTo>
                  <a:lnTo>
                    <a:pt x="1608" y="254"/>
                  </a:lnTo>
                  <a:lnTo>
                    <a:pt x="1621" y="260"/>
                  </a:lnTo>
                  <a:lnTo>
                    <a:pt x="1634" y="262"/>
                  </a:lnTo>
                  <a:lnTo>
                    <a:pt x="1647" y="262"/>
                  </a:lnTo>
                  <a:lnTo>
                    <a:pt x="1661" y="260"/>
                  </a:lnTo>
                  <a:lnTo>
                    <a:pt x="1675" y="254"/>
                  </a:lnTo>
                  <a:lnTo>
                    <a:pt x="1686" y="246"/>
                  </a:lnTo>
                  <a:lnTo>
                    <a:pt x="1695" y="240"/>
                  </a:lnTo>
                  <a:lnTo>
                    <a:pt x="1703" y="230"/>
                  </a:lnTo>
                  <a:lnTo>
                    <a:pt x="1645" y="230"/>
                  </a:lnTo>
                  <a:lnTo>
                    <a:pt x="1628" y="222"/>
                  </a:lnTo>
                  <a:lnTo>
                    <a:pt x="1620" y="214"/>
                  </a:lnTo>
                  <a:lnTo>
                    <a:pt x="1612" y="198"/>
                  </a:lnTo>
                  <a:lnTo>
                    <a:pt x="1605" y="184"/>
                  </a:lnTo>
                  <a:lnTo>
                    <a:pt x="1602" y="174"/>
                  </a:lnTo>
                  <a:lnTo>
                    <a:pt x="1604" y="166"/>
                  </a:lnTo>
                  <a:lnTo>
                    <a:pt x="1606" y="156"/>
                  </a:lnTo>
                  <a:lnTo>
                    <a:pt x="1611" y="150"/>
                  </a:lnTo>
                  <a:lnTo>
                    <a:pt x="1620" y="146"/>
                  </a:lnTo>
                  <a:lnTo>
                    <a:pt x="1626" y="142"/>
                  </a:lnTo>
                  <a:lnTo>
                    <a:pt x="1669" y="142"/>
                  </a:lnTo>
                  <a:lnTo>
                    <a:pt x="1684" y="130"/>
                  </a:lnTo>
                  <a:lnTo>
                    <a:pt x="1675" y="122"/>
                  </a:lnTo>
                  <a:lnTo>
                    <a:pt x="1666" y="116"/>
                  </a:lnTo>
                  <a:lnTo>
                    <a:pt x="1657" y="112"/>
                  </a:lnTo>
                  <a:lnTo>
                    <a:pt x="1648" y="110"/>
                  </a:lnTo>
                  <a:close/>
                  <a:moveTo>
                    <a:pt x="1710" y="176"/>
                  </a:moveTo>
                  <a:lnTo>
                    <a:pt x="1674" y="188"/>
                  </a:lnTo>
                  <a:lnTo>
                    <a:pt x="1677" y="198"/>
                  </a:lnTo>
                  <a:lnTo>
                    <a:pt x="1677" y="206"/>
                  </a:lnTo>
                  <a:lnTo>
                    <a:pt x="1673" y="218"/>
                  </a:lnTo>
                  <a:lnTo>
                    <a:pt x="1668" y="222"/>
                  </a:lnTo>
                  <a:lnTo>
                    <a:pt x="1662" y="226"/>
                  </a:lnTo>
                  <a:lnTo>
                    <a:pt x="1653" y="230"/>
                  </a:lnTo>
                  <a:lnTo>
                    <a:pt x="1703" y="230"/>
                  </a:lnTo>
                  <a:lnTo>
                    <a:pt x="1708" y="222"/>
                  </a:lnTo>
                  <a:lnTo>
                    <a:pt x="1711" y="212"/>
                  </a:lnTo>
                  <a:lnTo>
                    <a:pt x="1713" y="200"/>
                  </a:lnTo>
                  <a:lnTo>
                    <a:pt x="1712" y="188"/>
                  </a:lnTo>
                  <a:lnTo>
                    <a:pt x="1710" y="176"/>
                  </a:lnTo>
                  <a:close/>
                  <a:moveTo>
                    <a:pt x="1776" y="92"/>
                  </a:moveTo>
                  <a:lnTo>
                    <a:pt x="1733" y="92"/>
                  </a:lnTo>
                  <a:lnTo>
                    <a:pt x="1785" y="192"/>
                  </a:lnTo>
                  <a:lnTo>
                    <a:pt x="1819" y="174"/>
                  </a:lnTo>
                  <a:lnTo>
                    <a:pt x="1776" y="92"/>
                  </a:lnTo>
                  <a:close/>
                  <a:moveTo>
                    <a:pt x="1493" y="120"/>
                  </a:moveTo>
                  <a:lnTo>
                    <a:pt x="1459" y="138"/>
                  </a:lnTo>
                  <a:lnTo>
                    <a:pt x="1475" y="170"/>
                  </a:lnTo>
                  <a:lnTo>
                    <a:pt x="1509" y="152"/>
                  </a:lnTo>
                  <a:lnTo>
                    <a:pt x="1493" y="120"/>
                  </a:lnTo>
                  <a:close/>
                  <a:moveTo>
                    <a:pt x="1669" y="142"/>
                  </a:moveTo>
                  <a:lnTo>
                    <a:pt x="1638" y="142"/>
                  </a:lnTo>
                  <a:lnTo>
                    <a:pt x="1644" y="144"/>
                  </a:lnTo>
                  <a:lnTo>
                    <a:pt x="1649" y="148"/>
                  </a:lnTo>
                  <a:lnTo>
                    <a:pt x="1653" y="154"/>
                  </a:lnTo>
                  <a:lnTo>
                    <a:pt x="1669" y="142"/>
                  </a:lnTo>
                  <a:close/>
                  <a:moveTo>
                    <a:pt x="1842" y="0"/>
                  </a:moveTo>
                  <a:lnTo>
                    <a:pt x="1808" y="18"/>
                  </a:lnTo>
                  <a:lnTo>
                    <a:pt x="1875" y="146"/>
                  </a:lnTo>
                  <a:lnTo>
                    <a:pt x="1948" y="108"/>
                  </a:lnTo>
                  <a:lnTo>
                    <a:pt x="1951" y="106"/>
                  </a:lnTo>
                  <a:lnTo>
                    <a:pt x="1898" y="106"/>
                  </a:lnTo>
                  <a:lnTo>
                    <a:pt x="1881" y="74"/>
                  </a:lnTo>
                  <a:lnTo>
                    <a:pt x="1915" y="56"/>
                  </a:lnTo>
                  <a:lnTo>
                    <a:pt x="1924" y="52"/>
                  </a:lnTo>
                  <a:lnTo>
                    <a:pt x="1870" y="52"/>
                  </a:lnTo>
                  <a:lnTo>
                    <a:pt x="1842" y="0"/>
                  </a:lnTo>
                  <a:close/>
                  <a:moveTo>
                    <a:pt x="1793" y="26"/>
                  </a:moveTo>
                  <a:lnTo>
                    <a:pt x="1678" y="86"/>
                  </a:lnTo>
                  <a:lnTo>
                    <a:pt x="1692" y="112"/>
                  </a:lnTo>
                  <a:lnTo>
                    <a:pt x="1733" y="92"/>
                  </a:lnTo>
                  <a:lnTo>
                    <a:pt x="1776" y="92"/>
                  </a:lnTo>
                  <a:lnTo>
                    <a:pt x="1767" y="74"/>
                  </a:lnTo>
                  <a:lnTo>
                    <a:pt x="1808" y="52"/>
                  </a:lnTo>
                  <a:lnTo>
                    <a:pt x="1793" y="26"/>
                  </a:lnTo>
                  <a:close/>
                  <a:moveTo>
                    <a:pt x="1952" y="20"/>
                  </a:moveTo>
                  <a:lnTo>
                    <a:pt x="1944" y="20"/>
                  </a:lnTo>
                  <a:lnTo>
                    <a:pt x="1928" y="24"/>
                  </a:lnTo>
                  <a:lnTo>
                    <a:pt x="1917" y="28"/>
                  </a:lnTo>
                  <a:lnTo>
                    <a:pt x="1870" y="52"/>
                  </a:lnTo>
                  <a:lnTo>
                    <a:pt x="1936" y="52"/>
                  </a:lnTo>
                  <a:lnTo>
                    <a:pt x="1941" y="54"/>
                  </a:lnTo>
                  <a:lnTo>
                    <a:pt x="1944" y="62"/>
                  </a:lnTo>
                  <a:lnTo>
                    <a:pt x="1946" y="66"/>
                  </a:lnTo>
                  <a:lnTo>
                    <a:pt x="1947" y="70"/>
                  </a:lnTo>
                  <a:lnTo>
                    <a:pt x="1946" y="74"/>
                  </a:lnTo>
                  <a:lnTo>
                    <a:pt x="1945" y="80"/>
                  </a:lnTo>
                  <a:lnTo>
                    <a:pt x="1939" y="84"/>
                  </a:lnTo>
                  <a:lnTo>
                    <a:pt x="1929" y="90"/>
                  </a:lnTo>
                  <a:lnTo>
                    <a:pt x="1898" y="106"/>
                  </a:lnTo>
                  <a:lnTo>
                    <a:pt x="1951" y="106"/>
                  </a:lnTo>
                  <a:lnTo>
                    <a:pt x="1959" y="100"/>
                  </a:lnTo>
                  <a:lnTo>
                    <a:pt x="1969" y="94"/>
                  </a:lnTo>
                  <a:lnTo>
                    <a:pt x="1976" y="86"/>
                  </a:lnTo>
                  <a:lnTo>
                    <a:pt x="1981" y="78"/>
                  </a:lnTo>
                  <a:lnTo>
                    <a:pt x="1986" y="68"/>
                  </a:lnTo>
                  <a:lnTo>
                    <a:pt x="1986" y="56"/>
                  </a:lnTo>
                  <a:lnTo>
                    <a:pt x="1979" y="44"/>
                  </a:lnTo>
                  <a:lnTo>
                    <a:pt x="1975" y="34"/>
                  </a:lnTo>
                  <a:lnTo>
                    <a:pt x="1969" y="28"/>
                  </a:lnTo>
                  <a:lnTo>
                    <a:pt x="1960" y="24"/>
                  </a:lnTo>
                  <a:lnTo>
                    <a:pt x="1952" y="20"/>
                  </a:lnTo>
                  <a:close/>
                </a:path>
              </a:pathLst>
            </a:custGeom>
            <a:solidFill>
              <a:srgbClr val="FF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1" name="Rectangle 14">
            <a:extLst>
              <a:ext uri="{FF2B5EF4-FFF2-40B4-BE49-F238E27FC236}">
                <a16:creationId xmlns:a16="http://schemas.microsoft.com/office/drawing/2014/main" id="{2C84A1D0-91E0-45B3-97AB-7B6C948B5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20555" tIns="5713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0E53259-970F-43D3-9C0E-D479BD91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672" y="1156120"/>
            <a:ext cx="6539044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1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rgbClr val="FFCA33"/>
                </a:solidFill>
                <a:effectLst/>
                <a:latin typeface="Segoe Script" panose="030B0504020000000003" pitchFamily="66" charset="0"/>
                <a:ea typeface="Cambria" panose="02040503050406030204" pitchFamily="18" charset="0"/>
                <a:cs typeface="Cambria" panose="02040503050406030204" pitchFamily="18" charset="0"/>
              </a:rPr>
              <a:t>Виміри наукової продуктивності</a:t>
            </a:r>
            <a:endParaRPr kumimoji="0" lang="uk-UA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>
              <a:buFontTx/>
              <a:buChar char="•"/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Script" panose="030B0504020000000003" pitchFamily="66" charset="0"/>
                <a:ea typeface="Cambria" panose="02040503050406030204" pitchFamily="18" charset="0"/>
                <a:cs typeface="Cambria" panose="02040503050406030204" pitchFamily="18" charset="0"/>
              </a:rPr>
              <a:t>Публікації в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рецензованих наукових журналах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rgbClr val="97ACBD"/>
                </a:solidFill>
                <a:effectLst/>
                <a:latin typeface="Wingdings" panose="05000000000000000000" pitchFamily="2" charset="2"/>
                <a:ea typeface="Segoe Script" panose="030B0504020000000003" pitchFamily="66" charset="0"/>
                <a:cs typeface="Segoe Script" panose="030B0504020000000003" pitchFamily="66" charset="0"/>
              </a:rPr>
              <a:t>ü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rgbClr val="97ACBD"/>
                </a:solidFill>
                <a:effectLst/>
                <a:latin typeface="Times New Roman" panose="02020603050405020304" pitchFamily="18" charset="0"/>
                <a:ea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Segoe Script" panose="030B0504020000000003" pitchFamily="66" charset="0"/>
                <a:cs typeface="Segoe Script" panose="030B0504020000000003" pitchFamily="66" charset="0"/>
              </a:rPr>
              <a:t>Цитування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 наукових робіт в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інших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опублікованих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працях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Script" panose="030B0504020000000003" pitchFamily="66" charset="0"/>
                <a:ea typeface="Cambria" panose="02040503050406030204" pitchFamily="18" charset="0"/>
                <a:cs typeface="Cambria" panose="02040503050406030204" pitchFamily="18" charset="0"/>
              </a:rPr>
              <a:t>Отримання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грантових проектів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Script" panose="030B0504020000000003" pitchFamily="66" charset="0"/>
                <a:ea typeface="Cambria" panose="02040503050406030204" pitchFamily="18" charset="0"/>
                <a:cs typeface="Cambria" panose="02040503050406030204" pitchFamily="18" charset="0"/>
              </a:rPr>
              <a:t>Отримання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відзнак і нагород за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успіхи у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дослідницькій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діяльності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 err="1">
                <a:ln>
                  <a:noFill/>
                </a:ln>
                <a:solidFill>
                  <a:srgbClr val="FFC30D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Jalongo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C30D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 </a:t>
            </a:r>
            <a:r>
              <a:rPr kumimoji="0" lang="uk-UA" altLang="ru-RU" sz="1400" b="1" i="0" u="none" strike="noStrike" cap="none" normalizeH="0" baseline="0" dirty="0" err="1">
                <a:ln>
                  <a:noFill/>
                </a:ln>
                <a:solidFill>
                  <a:srgbClr val="FFC30D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and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C30D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 </a:t>
            </a:r>
            <a:r>
              <a:rPr kumimoji="0" lang="uk-UA" altLang="ru-RU" sz="1400" b="1" i="0" u="none" strike="noStrike" cap="none" normalizeH="0" baseline="0" dirty="0" err="1">
                <a:ln>
                  <a:noFill/>
                </a:ln>
                <a:solidFill>
                  <a:srgbClr val="FFC30D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Saracho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C30D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  <a:t> 2016, p. 227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egoe Script" panose="030B0504020000000003" pitchFamily="66" charset="0"/>
              <a:cs typeface="Segoe Script" panose="030B0504020000000003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Segoe Script" panose="030B0504020000000003" pitchFamily="66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Arial" panose="020B0604020202020204" pitchFamily="34" charset="0"/>
              </a:rPr>
              <a:t>Оригінальність Гнучкість Швидкість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Arial" panose="020B0604020202020204" pitchFamily="34" charset="0"/>
              </a:rPr>
              <a:t>Мислення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egoe Script" panose="030B0504020000000003" pitchFamily="66" charset="0"/>
                <a:cs typeface="Arial" panose="020B0604020202020204" pitchFamily="34" charset="0"/>
              </a:rPr>
              <a:t>Уява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3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A1C25B-82E7-4289-94A4-0A87C73FE45F}"/>
              </a:ext>
            </a:extLst>
          </p:cNvPr>
          <p:cNvSpPr/>
          <p:nvPr/>
        </p:nvSpPr>
        <p:spPr>
          <a:xfrm>
            <a:off x="2320412" y="927304"/>
            <a:ext cx="813127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51840" algn="just">
              <a:spcAft>
                <a:spcPts val="0"/>
              </a:spcAft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Реплікація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коли</a:t>
            </a:r>
            <a:r>
              <a:rPr lang="uk-UA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особа</a:t>
            </a:r>
            <a:r>
              <a:rPr lang="uk-UA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подає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майже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однакову</a:t>
            </a:r>
            <a:r>
              <a:rPr lang="uk-UA" spc="4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роботу</a:t>
            </a:r>
            <a:r>
              <a:rPr lang="uk-UA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декілька</a:t>
            </a:r>
            <a:r>
              <a:rPr lang="uk-UA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разів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для</a:t>
            </a:r>
            <a:r>
              <a:rPr lang="uk-UA" spc="8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підняття</a:t>
            </a:r>
            <a:r>
              <a:rPr lang="uk-UA" spc="6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власного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академічного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рейтингу.</a:t>
            </a:r>
            <a:r>
              <a:rPr lang="uk-UA" spc="-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Рерайт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– це «переказ» чужого тексту своїми словами з точним</a:t>
            </a:r>
            <a:r>
              <a:rPr lang="uk-UA" spc="-4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збереженням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сенсу</a:t>
            </a:r>
            <a:r>
              <a:rPr lang="uk-UA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оригіналу.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1159510" algn="just">
              <a:spcAft>
                <a:spcPts val="0"/>
              </a:spcAft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Компіляція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навмисне</a:t>
            </a:r>
            <a:r>
              <a:rPr lang="uk-UA" spc="1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компонування</a:t>
            </a:r>
            <a:r>
              <a:rPr lang="uk-UA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pc="11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декількох</a:t>
            </a:r>
            <a:r>
              <a:rPr lang="uk-UA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текстів</a:t>
            </a:r>
            <a:r>
              <a:rPr lang="uk-UA" spc="-4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одного,</a:t>
            </a:r>
            <a:r>
              <a:rPr lang="uk-UA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наданням</a:t>
            </a:r>
            <a:r>
              <a:rPr lang="uk-UA" spc="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плагіайованому</a:t>
            </a:r>
            <a:r>
              <a:rPr lang="uk-UA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матеріалу</a:t>
            </a:r>
            <a:r>
              <a:rPr lang="uk-UA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нового,</a:t>
            </a:r>
            <a:r>
              <a:rPr lang="uk-UA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</a:t>
            </a:r>
            <a:r>
              <a:rPr lang="uk-UA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властивого</a:t>
            </a:r>
            <a:r>
              <a:rPr lang="uk-UA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оригіналу,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змісту.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Види</a:t>
            </a:r>
            <a:r>
              <a:rPr lang="uk-UA" spc="-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плагіату: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1115695" lvl="0" indent="-342900" algn="just">
              <a:spcAft>
                <a:spcPts val="0"/>
              </a:spcAft>
              <a:buSzPts val="1800"/>
              <a:buFont typeface="Cambria" panose="02040503050406030204" pitchFamily="18" charset="0"/>
              <a:buChar char="-"/>
              <a:tabLst>
                <a:tab pos="2468245" algn="l"/>
                <a:tab pos="2468880" algn="l"/>
              </a:tabLst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Копіювання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інформації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іншого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автора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видання</a:t>
            </a:r>
            <a:r>
              <a:rPr lang="uk-UA" spc="-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роботи</a:t>
            </a:r>
            <a:r>
              <a:rPr lang="uk-UA" spc="6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</a:t>
            </a:r>
            <a:r>
              <a:rPr lang="uk-UA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свою</a:t>
            </a:r>
            <a:r>
              <a:rPr lang="uk-UA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без</a:t>
            </a:r>
            <a:r>
              <a:rPr lang="uk-UA" spc="4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оформлення</a:t>
            </a:r>
            <a:r>
              <a:rPr lang="uk-UA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цитування;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774065" lvl="0" indent="-342900" algn="just">
              <a:spcAft>
                <a:spcPts val="0"/>
              </a:spcAft>
              <a:buSzPts val="1800"/>
              <a:buFont typeface="Cambria" panose="02040503050406030204" pitchFamily="18" charset="0"/>
              <a:buChar char="-"/>
              <a:tabLst>
                <a:tab pos="2468245" algn="l"/>
                <a:tab pos="2468880" algn="l"/>
              </a:tabLst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Дослівне</a:t>
            </a:r>
            <a:r>
              <a:rPr lang="uk-UA" spc="-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копіювання</a:t>
            </a:r>
            <a:r>
              <a:rPr lang="uk-UA" spc="-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чужої</a:t>
            </a:r>
            <a:r>
              <a:rPr lang="uk-UA" spc="-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роботи</a:t>
            </a:r>
            <a:r>
              <a:rPr lang="uk-UA" spc="-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(або її</a:t>
            </a:r>
            <a:r>
              <a:rPr lang="uk-UA" spc="-1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фрагменту)</a:t>
            </a:r>
            <a:r>
              <a:rPr lang="uk-UA" spc="-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свою</a:t>
            </a:r>
            <a:r>
              <a:rPr lang="uk-UA" spc="6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без</a:t>
            </a:r>
            <a:r>
              <a:rPr lang="uk-UA" spc="5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належного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оформлення</a:t>
            </a:r>
            <a:r>
              <a:rPr lang="uk-UA" spc="9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цитування;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958215" lvl="0" indent="-342900" algn="just">
              <a:spcAft>
                <a:spcPts val="0"/>
              </a:spcAft>
              <a:buSzPts val="1800"/>
              <a:buFont typeface="Cambria" panose="02040503050406030204" pitchFamily="18" charset="0"/>
              <a:buChar char="-"/>
              <a:tabLst>
                <a:tab pos="2468245" algn="l"/>
                <a:tab pos="2468880" algn="l"/>
              </a:tabLst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Парафраза</a:t>
            </a:r>
            <a:r>
              <a:rPr lang="uk-UA" spc="12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переказ</a:t>
            </a:r>
            <a:r>
              <a:rPr lang="uk-UA" spc="11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своїми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словами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тексту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іншого</a:t>
            </a:r>
            <a:r>
              <a:rPr lang="uk-UA" spc="-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автора,</a:t>
            </a:r>
            <a:r>
              <a:rPr lang="uk-UA" spc="8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суть</a:t>
            </a:r>
            <a:r>
              <a:rPr lang="uk-UA" spc="6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якого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полягає</a:t>
            </a:r>
            <a:r>
              <a:rPr lang="uk-UA" spc="9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заміні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слів</a:t>
            </a:r>
            <a:r>
              <a:rPr lang="uk-UA" spc="7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pc="8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знаків;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1353185" lvl="0" indent="-342900" algn="just">
              <a:spcAft>
                <a:spcPts val="0"/>
              </a:spcAft>
              <a:buSzPts val="1800"/>
              <a:buFont typeface="Cambria" panose="02040503050406030204" pitchFamily="18" charset="0"/>
              <a:buChar char="-"/>
              <a:tabLst>
                <a:tab pos="2468245" algn="l"/>
                <a:tab pos="2468880" algn="l"/>
              </a:tabLst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Компіляція</a:t>
            </a:r>
            <a:r>
              <a:rPr lang="uk-UA" spc="1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pc="13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процес</a:t>
            </a:r>
            <a:r>
              <a:rPr lang="uk-UA" spc="1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написання</a:t>
            </a:r>
            <a:r>
              <a:rPr lang="uk-UA" spc="15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твору,</a:t>
            </a:r>
            <a:r>
              <a:rPr lang="uk-UA" spc="12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наукової</a:t>
            </a:r>
            <a:r>
              <a:rPr lang="uk-UA" spc="-4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праці</a:t>
            </a:r>
            <a:r>
              <a:rPr lang="uk-UA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uk-UA" spc="6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підставі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чужих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матеріалів</a:t>
            </a:r>
            <a:r>
              <a:rPr lang="uk-UA" spc="10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без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самостійного</a:t>
            </a:r>
            <a:r>
              <a:rPr lang="uk-UA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дослідження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pc="7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опрацювання</a:t>
            </a:r>
            <a:r>
              <a:rPr lang="uk-UA" spc="9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джерел.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6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png">
            <a:extLst>
              <a:ext uri="{FF2B5EF4-FFF2-40B4-BE49-F238E27FC236}">
                <a16:creationId xmlns:a16="http://schemas.microsoft.com/office/drawing/2014/main" id="{4218ADBD-5495-4A1C-8F6D-D01DE912D5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626" y="-133564"/>
            <a:ext cx="12157421" cy="69915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0DB6AF-3A12-41C4-8F13-2FC4BAEB6AE8}"/>
              </a:ext>
            </a:extLst>
          </p:cNvPr>
          <p:cNvSpPr/>
          <p:nvPr/>
        </p:nvSpPr>
        <p:spPr>
          <a:xfrm>
            <a:off x="2723537" y="830756"/>
            <a:ext cx="88785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407795" lvl="1" algn="just"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</a:t>
            </a:r>
            <a:r>
              <a:rPr lang="uk-UA" sz="19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z="1900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фізична</a:t>
            </a:r>
            <a:r>
              <a:rPr lang="uk-UA" sz="1900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особа,</a:t>
            </a:r>
            <a:r>
              <a:rPr lang="uk-UA" sz="1900" spc="-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яка</a:t>
            </a:r>
            <a:r>
              <a:rPr lang="uk-UA" sz="19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своєю</a:t>
            </a:r>
            <a:r>
              <a:rPr lang="uk-UA" sz="19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творчою</a:t>
            </a:r>
            <a:r>
              <a:rPr lang="uk-UA" sz="19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працею</a:t>
            </a:r>
            <a:r>
              <a:rPr lang="uk-UA" sz="1900" spc="-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створила</a:t>
            </a:r>
            <a:r>
              <a:rPr lang="uk-UA" sz="1900" spc="-4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твір.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1367155" lvl="1" algn="just"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Твір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z="1900" spc="9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загальний</a:t>
            </a:r>
            <a:r>
              <a:rPr lang="uk-UA" sz="1900" spc="1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термін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для</a:t>
            </a:r>
            <a:r>
              <a:rPr lang="uk-UA" sz="1900" spc="1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позначення</a:t>
            </a:r>
            <a:r>
              <a:rPr lang="uk-UA" sz="1900" spc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результату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творчої</a:t>
            </a:r>
            <a:r>
              <a:rPr lang="uk-UA" sz="19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діяльності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людини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sz="19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науковій,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літературній</a:t>
            </a:r>
            <a:r>
              <a:rPr lang="uk-UA" sz="1900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художній</a:t>
            </a:r>
            <a:r>
              <a:rPr lang="uk-UA" sz="1900" spc="1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сферах,</a:t>
            </a:r>
            <a:r>
              <a:rPr lang="uk-UA" sz="1900" spc="1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який</a:t>
            </a:r>
            <a:r>
              <a:rPr lang="uk-UA" sz="1900" spc="1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представлений</a:t>
            </a:r>
            <a:r>
              <a:rPr lang="uk-UA" sz="1900" spc="1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uk-UA" sz="1900" spc="1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паперових</a:t>
            </a:r>
            <a:r>
              <a:rPr lang="uk-UA" sz="1900" spc="1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носіях</a:t>
            </a:r>
            <a:r>
              <a:rPr lang="uk-UA" sz="1900" spc="-4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z="19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sz="1900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електронному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вигляді,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sz="19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тому</a:t>
            </a:r>
            <a:r>
              <a:rPr lang="uk-UA" sz="1900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числі</a:t>
            </a:r>
            <a:r>
              <a:rPr lang="uk-UA" sz="19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sz="19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мережі</a:t>
            </a:r>
            <a:r>
              <a:rPr lang="uk-UA" sz="1900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Інтернет.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1372235" lvl="1" algn="just"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Цитата</a:t>
            </a:r>
            <a:r>
              <a:rPr lang="uk-UA" sz="19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z="1900" spc="5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порівняно</a:t>
            </a:r>
            <a:r>
              <a:rPr lang="uk-UA" sz="19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короткий</a:t>
            </a:r>
            <a:r>
              <a:rPr lang="uk-UA" sz="19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уривок</a:t>
            </a:r>
            <a:r>
              <a:rPr lang="uk-UA" sz="19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z="1900" spc="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літературного,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наукового</a:t>
            </a:r>
            <a:r>
              <a:rPr lang="uk-UA" sz="1900" spc="-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чи</a:t>
            </a:r>
            <a:r>
              <a:rPr lang="uk-UA" sz="1900" spc="-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будь-якого</a:t>
            </a:r>
            <a:r>
              <a:rPr lang="uk-UA" sz="1900" spc="-5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іншого</a:t>
            </a:r>
            <a:r>
              <a:rPr lang="uk-UA" sz="1900" spc="-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опублікованого</a:t>
            </a:r>
            <a:r>
              <a:rPr lang="uk-UA" sz="1900" spc="-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твору,</a:t>
            </a:r>
            <a:r>
              <a:rPr lang="uk-UA" sz="1900" spc="-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який</a:t>
            </a:r>
            <a:r>
              <a:rPr lang="uk-UA" sz="1900" spc="-4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використовується,</a:t>
            </a:r>
            <a:r>
              <a:rPr lang="uk-UA" sz="1900" spc="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z="1900" spc="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обов’язковим</a:t>
            </a:r>
            <a:r>
              <a:rPr lang="uk-UA" sz="1900" spc="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посиланням</a:t>
            </a:r>
            <a:r>
              <a:rPr lang="uk-UA" sz="1900" spc="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uk-UA" sz="1900" spc="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його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автора і</a:t>
            </a:r>
            <a:r>
              <a:rPr lang="uk-UA" sz="19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джерела</a:t>
            </a:r>
            <a:r>
              <a:rPr lang="uk-UA" sz="1900" spc="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цитування, іншою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особою у</a:t>
            </a:r>
            <a:r>
              <a:rPr lang="uk-UA" sz="19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своєму</a:t>
            </a:r>
            <a:r>
              <a:rPr lang="uk-UA" sz="19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творі</a:t>
            </a:r>
            <a:r>
              <a:rPr lang="uk-UA" sz="19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z="1900" spc="-4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метою</a:t>
            </a:r>
            <a:r>
              <a:rPr lang="uk-UA" sz="1900" spc="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зробити</a:t>
            </a:r>
            <a:r>
              <a:rPr lang="uk-UA" sz="1900" spc="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зрозумілішими</a:t>
            </a:r>
            <a:r>
              <a:rPr lang="uk-UA" sz="1900" spc="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свої</a:t>
            </a:r>
            <a:r>
              <a:rPr lang="uk-UA" sz="19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твердження</a:t>
            </a:r>
            <a:r>
              <a:rPr lang="uk-UA" sz="1900" spc="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або</a:t>
            </a:r>
            <a:r>
              <a:rPr lang="uk-UA" sz="1900" spc="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для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посилання</a:t>
            </a:r>
            <a:r>
              <a:rPr lang="uk-UA" sz="1900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uk-UA" sz="1900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погляди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іншого</a:t>
            </a:r>
            <a:r>
              <a:rPr lang="uk-UA" sz="1900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автора</a:t>
            </a:r>
            <a:r>
              <a:rPr lang="uk-UA" sz="1900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sz="19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автентичному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формулюванні.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1581785" lvl="1" algn="just"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Дублювання</a:t>
            </a:r>
            <a:r>
              <a:rPr lang="uk-UA" sz="1900" spc="1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досліджень</a:t>
            </a:r>
            <a:r>
              <a:rPr lang="uk-UA" sz="1900" spc="1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z="1900" spc="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офіційно</a:t>
            </a:r>
            <a:r>
              <a:rPr lang="uk-UA" sz="1900" spc="10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</a:t>
            </a:r>
            <a:r>
              <a:rPr lang="uk-UA" sz="1900" spc="8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підтверджена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домовленість</a:t>
            </a:r>
            <a:r>
              <a:rPr lang="uk-UA" sz="1900" spc="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між</a:t>
            </a:r>
            <a:r>
              <a:rPr lang="uk-UA" sz="19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щонайменше</a:t>
            </a:r>
            <a:r>
              <a:rPr lang="uk-UA" sz="1900" spc="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двома</a:t>
            </a:r>
            <a:r>
              <a:rPr lang="uk-UA" sz="19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особами,</a:t>
            </a:r>
            <a:r>
              <a:rPr lang="uk-UA" sz="1900" spc="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наслідком</a:t>
            </a:r>
            <a:r>
              <a:rPr lang="uk-UA" sz="1900" spc="-4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якої</a:t>
            </a:r>
            <a:r>
              <a:rPr lang="uk-UA" sz="1900" spc="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є</a:t>
            </a:r>
            <a:r>
              <a:rPr lang="uk-UA" sz="1900" spc="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виконання</a:t>
            </a:r>
            <a:r>
              <a:rPr lang="uk-UA" sz="19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однакових,</a:t>
            </a:r>
            <a:r>
              <a:rPr lang="uk-UA" sz="19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або</a:t>
            </a:r>
            <a:r>
              <a:rPr lang="uk-UA" sz="1900" spc="5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майже</a:t>
            </a:r>
            <a:r>
              <a:rPr lang="uk-UA" sz="1900" spc="5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однакових</a:t>
            </a:r>
            <a:r>
              <a:rPr lang="uk-UA" sz="1900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робіт.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1501140" lvl="1" algn="just">
              <a:spcAft>
                <a:spcPts val="0"/>
              </a:spcAft>
              <a:buFont typeface="Wingdings" panose="05000000000000000000" pitchFamily="2" charset="2"/>
              <a:buChar char=""/>
              <a:tabLst>
                <a:tab pos="810260" algn="l"/>
              </a:tabLst>
            </a:pP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Фальсифікація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фрагменти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роботи, наприклад,</a:t>
            </a:r>
            <a:r>
              <a:rPr lang="uk-UA" sz="19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статистичні</a:t>
            </a:r>
            <a:r>
              <a:rPr lang="uk-UA" sz="1900" spc="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показники,</a:t>
            </a:r>
            <a:r>
              <a:rPr lang="uk-UA" sz="1900" spc="8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були</a:t>
            </a:r>
            <a:r>
              <a:rPr lang="uk-UA" sz="1900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вигадані</a:t>
            </a:r>
            <a:r>
              <a:rPr lang="uk-UA" sz="1900" spc="9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або</a:t>
            </a:r>
            <a:r>
              <a:rPr lang="uk-UA" sz="19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невірно</a:t>
            </a:r>
            <a:r>
              <a:rPr lang="uk-UA" sz="1900" spc="6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вказані</a:t>
            </a:r>
            <a:r>
              <a:rPr lang="uk-UA" sz="1900" spc="-4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</a:t>
            </a:r>
            <a:r>
              <a:rPr lang="uk-UA" sz="1900" spc="8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результат</a:t>
            </a:r>
            <a:r>
              <a:rPr lang="uk-UA" sz="1900" spc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власної</a:t>
            </a:r>
            <a:r>
              <a:rPr lang="uk-UA" sz="1900" spc="10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роботи.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33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578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Segoe Script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Viktorovna Irina</dc:creator>
  <cp:lastModifiedBy>Viktorovna Irina</cp:lastModifiedBy>
  <cp:revision>4</cp:revision>
  <dcterms:created xsi:type="dcterms:W3CDTF">2023-10-11T14:35:51Z</dcterms:created>
  <dcterms:modified xsi:type="dcterms:W3CDTF">2023-10-11T16:22:13Z</dcterms:modified>
</cp:coreProperties>
</file>