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9" r:id="rId3"/>
    <p:sldId id="260" r:id="rId4"/>
    <p:sldId id="267" r:id="rId5"/>
    <p:sldId id="262" r:id="rId6"/>
    <p:sldId id="263" r:id="rId7"/>
    <p:sldId id="264" r:id="rId8"/>
  </p:sldIdLst>
  <p:sldSz cx="12192000" cy="6858000"/>
  <p:notesSz cx="6858000" cy="9144000"/>
  <p:embeddedFontLst>
    <p:embeddedFont>
      <p:font typeface="Abril Fatface" panose="020B0604020202020204" charset="0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Epilogue Medium" panose="020B0604020202020204" charset="0"/>
      <p:regular r:id="rId15"/>
      <p:bold r:id="rId16"/>
      <p:italic r:id="rId17"/>
      <p:boldItalic r:id="rId18"/>
    </p:embeddedFont>
    <p:embeddedFont>
      <p:font typeface="Spicy Rice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6790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75ec614615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75ec614615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0193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75ec614615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275ec614615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8937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75ec614615_0_1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75ec614615_0_1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06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75ec614615_0_1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75ec614615_0_1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268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75ec614615_0_1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75ec614615_0_1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618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75ec614615_0_1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75ec614615_0_1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7525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75ec614615_0_13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275ec614615_0_13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538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272986" y="171832"/>
            <a:ext cx="4778178" cy="6514340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 w="114300" cap="rnd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1000" sy="101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" name="Google Shape;12;p2"/>
          <p:cNvGrpSpPr/>
          <p:nvPr/>
        </p:nvGrpSpPr>
        <p:grpSpPr>
          <a:xfrm>
            <a:off x="5314763" y="172686"/>
            <a:ext cx="3170355" cy="3170363"/>
            <a:chOff x="906800" y="81"/>
            <a:chExt cx="3170355" cy="3170363"/>
          </a:xfrm>
        </p:grpSpPr>
        <p:sp>
          <p:nvSpPr>
            <p:cNvPr id="13" name="Google Shape;13;p2"/>
            <p:cNvSpPr/>
            <p:nvPr/>
          </p:nvSpPr>
          <p:spPr>
            <a:xfrm>
              <a:off x="906800" y="81"/>
              <a:ext cx="3170355" cy="3170363"/>
            </a:xfrm>
            <a:custGeom>
              <a:avLst/>
              <a:gdLst/>
              <a:ahLst/>
              <a:cxnLst/>
              <a:rect l="l" t="t" r="r" b="b"/>
              <a:pathLst>
                <a:path w="3019386" h="3019393" extrusionOk="0">
                  <a:moveTo>
                    <a:pt x="0" y="0"/>
                  </a:moveTo>
                  <a:lnTo>
                    <a:pt x="3019387" y="0"/>
                  </a:lnTo>
                  <a:lnTo>
                    <a:pt x="3019387" y="3019394"/>
                  </a:lnTo>
                  <a:lnTo>
                    <a:pt x="0" y="30193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0160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sx="102000" sy="102000" algn="ctr" rotWithShape="0">
                <a:srgbClr val="000000">
                  <a:alpha val="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" name="Google Shape;14;p2"/>
            <p:cNvGrpSpPr/>
            <p:nvPr/>
          </p:nvGrpSpPr>
          <p:grpSpPr>
            <a:xfrm>
              <a:off x="978831" y="72059"/>
              <a:ext cx="3025094" cy="3027039"/>
              <a:chOff x="1640793" y="524137"/>
              <a:chExt cx="3016949" cy="3011980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1640907" y="524272"/>
                <a:ext cx="3011838" cy="3011845"/>
              </a:xfrm>
              <a:custGeom>
                <a:avLst/>
                <a:gdLst/>
                <a:ahLst/>
                <a:cxnLst/>
                <a:rect l="l" t="t" r="r" b="b"/>
                <a:pathLst>
                  <a:path w="3019386" h="3019393" extrusionOk="0">
                    <a:moveTo>
                      <a:pt x="0" y="0"/>
                    </a:moveTo>
                    <a:lnTo>
                      <a:pt x="3019387" y="0"/>
                    </a:lnTo>
                    <a:lnTo>
                      <a:pt x="3019387" y="3019394"/>
                    </a:lnTo>
                    <a:lnTo>
                      <a:pt x="0" y="30193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1640794" y="524137"/>
                <a:ext cx="1854671" cy="3011874"/>
              </a:xfrm>
              <a:custGeom>
                <a:avLst/>
                <a:gdLst/>
                <a:ahLst/>
                <a:cxnLst/>
                <a:rect l="l" t="t" r="r" b="b"/>
                <a:pathLst>
                  <a:path w="1859319" h="3019423" extrusionOk="0">
                    <a:moveTo>
                      <a:pt x="429816" y="0"/>
                    </a:moveTo>
                    <a:cubicBezTo>
                      <a:pt x="281140" y="73264"/>
                      <a:pt x="138170" y="157969"/>
                      <a:pt x="0" y="249437"/>
                    </a:cubicBezTo>
                    <a:lnTo>
                      <a:pt x="0" y="492026"/>
                    </a:lnTo>
                    <a:lnTo>
                      <a:pt x="0" y="600968"/>
                    </a:lnTo>
                    <a:cubicBezTo>
                      <a:pt x="77067" y="545809"/>
                      <a:pt x="155362" y="492133"/>
                      <a:pt x="235448" y="441425"/>
                    </a:cubicBezTo>
                    <a:cubicBezTo>
                      <a:pt x="363102" y="360597"/>
                      <a:pt x="494852" y="285738"/>
                      <a:pt x="632527" y="223243"/>
                    </a:cubicBezTo>
                    <a:cubicBezTo>
                      <a:pt x="674541" y="204168"/>
                      <a:pt x="717080" y="186052"/>
                      <a:pt x="760219" y="169665"/>
                    </a:cubicBezTo>
                    <a:cubicBezTo>
                      <a:pt x="795747" y="156169"/>
                      <a:pt x="831609" y="143838"/>
                      <a:pt x="867966" y="132756"/>
                    </a:cubicBezTo>
                    <a:cubicBezTo>
                      <a:pt x="1048912" y="77605"/>
                      <a:pt x="1267177" y="46478"/>
                      <a:pt x="1436494" y="152103"/>
                    </a:cubicBezTo>
                    <a:cubicBezTo>
                      <a:pt x="1461545" y="167734"/>
                      <a:pt x="1485586" y="185918"/>
                      <a:pt x="1506445" y="206872"/>
                    </a:cubicBezTo>
                    <a:cubicBezTo>
                      <a:pt x="1521990" y="222498"/>
                      <a:pt x="1535687" y="239914"/>
                      <a:pt x="1546327" y="259259"/>
                    </a:cubicBezTo>
                    <a:cubicBezTo>
                      <a:pt x="1568225" y="299067"/>
                      <a:pt x="1573197" y="343385"/>
                      <a:pt x="1569244" y="387847"/>
                    </a:cubicBezTo>
                    <a:cubicBezTo>
                      <a:pt x="1565910" y="425370"/>
                      <a:pt x="1555709" y="462400"/>
                      <a:pt x="1543650" y="497384"/>
                    </a:cubicBezTo>
                    <a:cubicBezTo>
                      <a:pt x="1540964" y="505160"/>
                      <a:pt x="1538745" y="513408"/>
                      <a:pt x="1535906" y="520899"/>
                    </a:cubicBezTo>
                    <a:cubicBezTo>
                      <a:pt x="1523086" y="554641"/>
                      <a:pt x="1507722" y="587288"/>
                      <a:pt x="1491263" y="619428"/>
                    </a:cubicBezTo>
                    <a:cubicBezTo>
                      <a:pt x="1483195" y="635173"/>
                      <a:pt x="1474375" y="650441"/>
                      <a:pt x="1465659" y="665853"/>
                    </a:cubicBezTo>
                    <a:cubicBezTo>
                      <a:pt x="1447276" y="698381"/>
                      <a:pt x="1428407" y="730728"/>
                      <a:pt x="1408214" y="761998"/>
                    </a:cubicBezTo>
                    <a:cubicBezTo>
                      <a:pt x="1391202" y="788335"/>
                      <a:pt x="1372305" y="813395"/>
                      <a:pt x="1354341" y="839093"/>
                    </a:cubicBezTo>
                    <a:cubicBezTo>
                      <a:pt x="1347149" y="849380"/>
                      <a:pt x="1340234" y="859848"/>
                      <a:pt x="1332909" y="870050"/>
                    </a:cubicBezTo>
                    <a:cubicBezTo>
                      <a:pt x="1291571" y="927638"/>
                      <a:pt x="1249280" y="984550"/>
                      <a:pt x="1205208" y="1040014"/>
                    </a:cubicBezTo>
                    <a:cubicBezTo>
                      <a:pt x="1186739" y="1063255"/>
                      <a:pt x="1167432" y="1085772"/>
                      <a:pt x="1148658" y="1108765"/>
                    </a:cubicBezTo>
                    <a:cubicBezTo>
                      <a:pt x="1057847" y="1220055"/>
                      <a:pt x="964578" y="1329393"/>
                      <a:pt x="870947" y="1438273"/>
                    </a:cubicBezTo>
                    <a:cubicBezTo>
                      <a:pt x="759352" y="1568051"/>
                      <a:pt x="648138" y="1698058"/>
                      <a:pt x="540544" y="1831179"/>
                    </a:cubicBezTo>
                    <a:cubicBezTo>
                      <a:pt x="458352" y="1932887"/>
                      <a:pt x="379124" y="2037167"/>
                      <a:pt x="306295" y="2145809"/>
                    </a:cubicBezTo>
                    <a:cubicBezTo>
                      <a:pt x="239382" y="2245593"/>
                      <a:pt x="177308" y="2349539"/>
                      <a:pt x="128588" y="2459534"/>
                    </a:cubicBezTo>
                    <a:cubicBezTo>
                      <a:pt x="71342" y="2588789"/>
                      <a:pt x="31613" y="2729568"/>
                      <a:pt x="39891" y="2872090"/>
                    </a:cubicBezTo>
                    <a:cubicBezTo>
                      <a:pt x="41529" y="2900275"/>
                      <a:pt x="45129" y="2928345"/>
                      <a:pt x="50606" y="2956025"/>
                    </a:cubicBezTo>
                    <a:cubicBezTo>
                      <a:pt x="50568" y="2956215"/>
                      <a:pt x="50635" y="2956444"/>
                      <a:pt x="50606" y="2956615"/>
                    </a:cubicBezTo>
                    <a:cubicBezTo>
                      <a:pt x="54845" y="2977932"/>
                      <a:pt x="61265" y="2998725"/>
                      <a:pt x="67866" y="3019423"/>
                    </a:cubicBezTo>
                    <a:lnTo>
                      <a:pt x="102098" y="3019423"/>
                    </a:lnTo>
                    <a:lnTo>
                      <a:pt x="237534" y="3019423"/>
                    </a:lnTo>
                    <a:lnTo>
                      <a:pt x="334270" y="3019423"/>
                    </a:lnTo>
                    <a:lnTo>
                      <a:pt x="389934" y="3019423"/>
                    </a:lnTo>
                    <a:cubicBezTo>
                      <a:pt x="389677" y="3019090"/>
                      <a:pt x="389296" y="3018861"/>
                      <a:pt x="389039" y="3018528"/>
                    </a:cubicBezTo>
                    <a:cubicBezTo>
                      <a:pt x="373313" y="2997382"/>
                      <a:pt x="360178" y="2974246"/>
                      <a:pt x="350339" y="2949776"/>
                    </a:cubicBezTo>
                    <a:cubicBezTo>
                      <a:pt x="349682" y="2948119"/>
                      <a:pt x="349482" y="2946376"/>
                      <a:pt x="348853" y="2944709"/>
                    </a:cubicBezTo>
                    <a:cubicBezTo>
                      <a:pt x="339957" y="2921221"/>
                      <a:pt x="335147" y="2896951"/>
                      <a:pt x="332489" y="2872386"/>
                    </a:cubicBezTo>
                    <a:cubicBezTo>
                      <a:pt x="326231" y="2814855"/>
                      <a:pt x="334089" y="2755704"/>
                      <a:pt x="349453" y="2700040"/>
                    </a:cubicBezTo>
                    <a:cubicBezTo>
                      <a:pt x="370103" y="2625174"/>
                      <a:pt x="402698" y="2553708"/>
                      <a:pt x="439341" y="2485433"/>
                    </a:cubicBezTo>
                    <a:cubicBezTo>
                      <a:pt x="462744" y="2441827"/>
                      <a:pt x="488394" y="2399489"/>
                      <a:pt x="514950" y="2357740"/>
                    </a:cubicBezTo>
                    <a:cubicBezTo>
                      <a:pt x="535591" y="2325279"/>
                      <a:pt x="556603" y="2293094"/>
                      <a:pt x="578644" y="2261595"/>
                    </a:cubicBezTo>
                    <a:cubicBezTo>
                      <a:pt x="682019" y="2113891"/>
                      <a:pt x="796442" y="1973969"/>
                      <a:pt x="912619" y="1836247"/>
                    </a:cubicBezTo>
                    <a:cubicBezTo>
                      <a:pt x="1053056" y="1669769"/>
                      <a:pt x="1197035" y="1506386"/>
                      <a:pt x="1335881" y="1338565"/>
                    </a:cubicBezTo>
                    <a:cubicBezTo>
                      <a:pt x="1365542" y="1302713"/>
                      <a:pt x="1394365" y="1266271"/>
                      <a:pt x="1423397" y="1229914"/>
                    </a:cubicBezTo>
                    <a:cubicBezTo>
                      <a:pt x="1433789" y="1216903"/>
                      <a:pt x="1444657" y="1204320"/>
                      <a:pt x="1454944" y="1191223"/>
                    </a:cubicBezTo>
                    <a:cubicBezTo>
                      <a:pt x="1490729" y="1145627"/>
                      <a:pt x="1525124" y="1098878"/>
                      <a:pt x="1559128" y="1051920"/>
                    </a:cubicBezTo>
                    <a:cubicBezTo>
                      <a:pt x="1567977" y="1039690"/>
                      <a:pt x="1577511" y="1027946"/>
                      <a:pt x="1586208" y="1015601"/>
                    </a:cubicBezTo>
                    <a:cubicBezTo>
                      <a:pt x="1599552" y="996685"/>
                      <a:pt x="1611659" y="976806"/>
                      <a:pt x="1624613" y="957565"/>
                    </a:cubicBezTo>
                    <a:cubicBezTo>
                      <a:pt x="1661951" y="902082"/>
                      <a:pt x="1696850" y="845123"/>
                      <a:pt x="1728788" y="786411"/>
                    </a:cubicBezTo>
                    <a:cubicBezTo>
                      <a:pt x="1739370" y="766970"/>
                      <a:pt x="1751190" y="748225"/>
                      <a:pt x="1760934" y="728365"/>
                    </a:cubicBezTo>
                    <a:cubicBezTo>
                      <a:pt x="1777384" y="694875"/>
                      <a:pt x="1791910" y="660081"/>
                      <a:pt x="1805283" y="624781"/>
                    </a:cubicBezTo>
                    <a:cubicBezTo>
                      <a:pt x="1822599" y="579116"/>
                      <a:pt x="1836630" y="532342"/>
                      <a:pt x="1846069" y="484883"/>
                    </a:cubicBezTo>
                    <a:cubicBezTo>
                      <a:pt x="1867833" y="375566"/>
                      <a:pt x="1865528" y="263451"/>
                      <a:pt x="1818389" y="156865"/>
                    </a:cubicBezTo>
                    <a:cubicBezTo>
                      <a:pt x="1804406" y="125263"/>
                      <a:pt x="1786871" y="95250"/>
                      <a:pt x="1766592" y="67271"/>
                    </a:cubicBezTo>
                    <a:cubicBezTo>
                      <a:pt x="1749133" y="43167"/>
                      <a:pt x="1729340" y="20898"/>
                      <a:pt x="1708252" y="0"/>
                    </a:cubicBezTo>
                    <a:lnTo>
                      <a:pt x="42981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3034424" y="2127264"/>
                <a:ext cx="1621729" cy="1407069"/>
              </a:xfrm>
              <a:custGeom>
                <a:avLst/>
                <a:gdLst/>
                <a:ahLst/>
                <a:cxnLst/>
                <a:rect l="l" t="t" r="r" b="b"/>
                <a:pathLst>
                  <a:path w="1625793" h="1410595" extrusionOk="0">
                    <a:moveTo>
                      <a:pt x="1625794" y="0"/>
                    </a:moveTo>
                    <a:cubicBezTo>
                      <a:pt x="1356141" y="250908"/>
                      <a:pt x="1090451" y="506168"/>
                      <a:pt x="818255" y="754266"/>
                    </a:cubicBezTo>
                    <a:cubicBezTo>
                      <a:pt x="650653" y="907028"/>
                      <a:pt x="480413" y="1057370"/>
                      <a:pt x="301523" y="1196883"/>
                    </a:cubicBezTo>
                    <a:cubicBezTo>
                      <a:pt x="204607" y="1272464"/>
                      <a:pt x="104308" y="1344968"/>
                      <a:pt x="0" y="1410596"/>
                    </a:cubicBezTo>
                    <a:lnTo>
                      <a:pt x="336052" y="1410596"/>
                    </a:lnTo>
                    <a:lnTo>
                      <a:pt x="499463" y="1410596"/>
                    </a:lnTo>
                    <a:cubicBezTo>
                      <a:pt x="562042" y="1361332"/>
                      <a:pt x="624040" y="1311364"/>
                      <a:pt x="684905" y="1259986"/>
                    </a:cubicBezTo>
                    <a:cubicBezTo>
                      <a:pt x="920163" y="1061409"/>
                      <a:pt x="1145362" y="851173"/>
                      <a:pt x="1369514" y="640261"/>
                    </a:cubicBezTo>
                    <a:cubicBezTo>
                      <a:pt x="1454868" y="559956"/>
                      <a:pt x="1540393" y="479755"/>
                      <a:pt x="1625794" y="399459"/>
                    </a:cubicBezTo>
                    <a:lnTo>
                      <a:pt x="1625794" y="242297"/>
                    </a:lnTo>
                    <a:lnTo>
                      <a:pt x="162579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640793" y="559130"/>
                <a:ext cx="1854371" cy="2976845"/>
              </a:xfrm>
              <a:custGeom>
                <a:avLst/>
                <a:gdLst/>
                <a:ahLst/>
                <a:cxnLst/>
                <a:rect l="l" t="t" r="r" b="b"/>
                <a:pathLst>
                  <a:path w="1859019" h="2984306" extrusionOk="0">
                    <a:moveTo>
                      <a:pt x="1164431" y="8"/>
                    </a:moveTo>
                    <a:cubicBezTo>
                      <a:pt x="985228" y="711"/>
                      <a:pt x="803691" y="49461"/>
                      <a:pt x="639366" y="113414"/>
                    </a:cubicBezTo>
                    <a:cubicBezTo>
                      <a:pt x="596665" y="130034"/>
                      <a:pt x="554584" y="148048"/>
                      <a:pt x="512864" y="166992"/>
                    </a:cubicBezTo>
                    <a:cubicBezTo>
                      <a:pt x="333832" y="248292"/>
                      <a:pt x="163858" y="348437"/>
                      <a:pt x="0" y="456910"/>
                    </a:cubicBezTo>
                    <a:lnTo>
                      <a:pt x="0" y="565852"/>
                    </a:lnTo>
                    <a:lnTo>
                      <a:pt x="0" y="707831"/>
                    </a:lnTo>
                    <a:lnTo>
                      <a:pt x="0" y="808149"/>
                    </a:lnTo>
                    <a:cubicBezTo>
                      <a:pt x="77067" y="752913"/>
                      <a:pt x="155362" y="699307"/>
                      <a:pt x="235448" y="648605"/>
                    </a:cubicBezTo>
                    <a:cubicBezTo>
                      <a:pt x="363102" y="567776"/>
                      <a:pt x="494852" y="492913"/>
                      <a:pt x="632527" y="430418"/>
                    </a:cubicBezTo>
                    <a:cubicBezTo>
                      <a:pt x="674541" y="411344"/>
                      <a:pt x="717080" y="393525"/>
                      <a:pt x="760219" y="377138"/>
                    </a:cubicBezTo>
                    <a:cubicBezTo>
                      <a:pt x="795747" y="363642"/>
                      <a:pt x="831609" y="351013"/>
                      <a:pt x="867966" y="339930"/>
                    </a:cubicBezTo>
                    <a:cubicBezTo>
                      <a:pt x="1048912" y="284781"/>
                      <a:pt x="1267177" y="253654"/>
                      <a:pt x="1436494" y="359278"/>
                    </a:cubicBezTo>
                    <a:cubicBezTo>
                      <a:pt x="1461545" y="374910"/>
                      <a:pt x="1485586" y="393094"/>
                      <a:pt x="1506445" y="414047"/>
                    </a:cubicBezTo>
                    <a:cubicBezTo>
                      <a:pt x="1520828" y="428504"/>
                      <a:pt x="1533382" y="444637"/>
                      <a:pt x="1543650" y="462267"/>
                    </a:cubicBezTo>
                    <a:cubicBezTo>
                      <a:pt x="1544479" y="463693"/>
                      <a:pt x="1545526" y="464985"/>
                      <a:pt x="1546327" y="466435"/>
                    </a:cubicBezTo>
                    <a:cubicBezTo>
                      <a:pt x="1572416" y="513857"/>
                      <a:pt x="1573387" y="567509"/>
                      <a:pt x="1564777" y="620325"/>
                    </a:cubicBezTo>
                    <a:cubicBezTo>
                      <a:pt x="1559719" y="651377"/>
                      <a:pt x="1551766" y="681733"/>
                      <a:pt x="1541564" y="710518"/>
                    </a:cubicBezTo>
                    <a:cubicBezTo>
                      <a:pt x="1539526" y="716261"/>
                      <a:pt x="1538030" y="722500"/>
                      <a:pt x="1535906" y="728072"/>
                    </a:cubicBezTo>
                    <a:cubicBezTo>
                      <a:pt x="1520914" y="767544"/>
                      <a:pt x="1502759" y="805663"/>
                      <a:pt x="1482928" y="842972"/>
                    </a:cubicBezTo>
                    <a:cubicBezTo>
                      <a:pt x="1473927" y="859908"/>
                      <a:pt x="1463745" y="876119"/>
                      <a:pt x="1454058" y="892674"/>
                    </a:cubicBezTo>
                    <a:cubicBezTo>
                      <a:pt x="1439027" y="918353"/>
                      <a:pt x="1424302" y="944280"/>
                      <a:pt x="1408214" y="969178"/>
                    </a:cubicBezTo>
                    <a:cubicBezTo>
                      <a:pt x="1380668" y="1011812"/>
                      <a:pt x="1351169" y="1053141"/>
                      <a:pt x="1321298" y="1094194"/>
                    </a:cubicBezTo>
                    <a:cubicBezTo>
                      <a:pt x="1283618" y="1145972"/>
                      <a:pt x="1245022" y="1197093"/>
                      <a:pt x="1205208" y="1247185"/>
                    </a:cubicBezTo>
                    <a:cubicBezTo>
                      <a:pt x="1097385" y="1382878"/>
                      <a:pt x="983932" y="1514056"/>
                      <a:pt x="870947" y="1645453"/>
                    </a:cubicBezTo>
                    <a:cubicBezTo>
                      <a:pt x="759352" y="1775232"/>
                      <a:pt x="648138" y="1905229"/>
                      <a:pt x="540544" y="2038360"/>
                    </a:cubicBezTo>
                    <a:cubicBezTo>
                      <a:pt x="458352" y="2140058"/>
                      <a:pt x="379124" y="2244643"/>
                      <a:pt x="306295" y="2353275"/>
                    </a:cubicBezTo>
                    <a:cubicBezTo>
                      <a:pt x="239382" y="2453059"/>
                      <a:pt x="177308" y="2556720"/>
                      <a:pt x="128588" y="2666705"/>
                    </a:cubicBezTo>
                    <a:cubicBezTo>
                      <a:pt x="92745" y="2747648"/>
                      <a:pt x="65227" y="2833335"/>
                      <a:pt x="50606" y="2920908"/>
                    </a:cubicBezTo>
                    <a:cubicBezTo>
                      <a:pt x="50568" y="2921099"/>
                      <a:pt x="50635" y="2921318"/>
                      <a:pt x="50606" y="2921499"/>
                    </a:cubicBezTo>
                    <a:cubicBezTo>
                      <a:pt x="47139" y="2942359"/>
                      <a:pt x="43710" y="2963247"/>
                      <a:pt x="41977" y="2984307"/>
                    </a:cubicBezTo>
                    <a:lnTo>
                      <a:pt x="67866" y="2984307"/>
                    </a:lnTo>
                    <a:lnTo>
                      <a:pt x="102098" y="2984307"/>
                    </a:lnTo>
                    <a:lnTo>
                      <a:pt x="237534" y="2984307"/>
                    </a:lnTo>
                    <a:lnTo>
                      <a:pt x="334270" y="2984307"/>
                    </a:lnTo>
                    <a:cubicBezTo>
                      <a:pt x="337671" y="2959008"/>
                      <a:pt x="342224" y="2933977"/>
                      <a:pt x="348853" y="2909593"/>
                    </a:cubicBezTo>
                    <a:cubicBezTo>
                      <a:pt x="349072" y="2908812"/>
                      <a:pt x="349234" y="2907992"/>
                      <a:pt x="349453" y="2907211"/>
                    </a:cubicBezTo>
                    <a:cubicBezTo>
                      <a:pt x="370103" y="2832354"/>
                      <a:pt x="402698" y="2760898"/>
                      <a:pt x="439341" y="2692604"/>
                    </a:cubicBezTo>
                    <a:cubicBezTo>
                      <a:pt x="441569" y="2688451"/>
                      <a:pt x="444217" y="2684536"/>
                      <a:pt x="446484" y="2680402"/>
                    </a:cubicBezTo>
                    <a:cubicBezTo>
                      <a:pt x="486423" y="2607374"/>
                      <a:pt x="530933" y="2536946"/>
                      <a:pt x="578644" y="2468766"/>
                    </a:cubicBezTo>
                    <a:cubicBezTo>
                      <a:pt x="682019" y="2321062"/>
                      <a:pt x="796433" y="2181140"/>
                      <a:pt x="912619" y="2043418"/>
                    </a:cubicBezTo>
                    <a:cubicBezTo>
                      <a:pt x="1053056" y="1876940"/>
                      <a:pt x="1197035" y="1713862"/>
                      <a:pt x="1335881" y="1546032"/>
                    </a:cubicBezTo>
                    <a:cubicBezTo>
                      <a:pt x="1387354" y="1483814"/>
                      <a:pt x="1437608" y="1420511"/>
                      <a:pt x="1486795" y="1356427"/>
                    </a:cubicBezTo>
                    <a:cubicBezTo>
                      <a:pt x="1509465" y="1326890"/>
                      <a:pt x="1531563" y="1296943"/>
                      <a:pt x="1553470" y="1266835"/>
                    </a:cubicBezTo>
                    <a:cubicBezTo>
                      <a:pt x="1564234" y="1252033"/>
                      <a:pt x="1575673" y="1237736"/>
                      <a:pt x="1586208" y="1222782"/>
                    </a:cubicBezTo>
                    <a:cubicBezTo>
                      <a:pt x="1635309" y="1153154"/>
                      <a:pt x="1680543" y="1080621"/>
                      <a:pt x="1721939" y="1006088"/>
                    </a:cubicBezTo>
                    <a:cubicBezTo>
                      <a:pt x="1734960" y="982637"/>
                      <a:pt x="1749114" y="959920"/>
                      <a:pt x="1760934" y="935841"/>
                    </a:cubicBezTo>
                    <a:cubicBezTo>
                      <a:pt x="1774927" y="907342"/>
                      <a:pt x="1787480" y="877881"/>
                      <a:pt x="1799339" y="848030"/>
                    </a:cubicBezTo>
                    <a:cubicBezTo>
                      <a:pt x="1818904" y="798738"/>
                      <a:pt x="1834610" y="748065"/>
                      <a:pt x="1845173" y="696525"/>
                    </a:cubicBezTo>
                    <a:cubicBezTo>
                      <a:pt x="1861928" y="614753"/>
                      <a:pt x="1864938" y="531305"/>
                      <a:pt x="1846069" y="449766"/>
                    </a:cubicBezTo>
                    <a:cubicBezTo>
                      <a:pt x="1839392" y="420904"/>
                      <a:pt x="1830857" y="392263"/>
                      <a:pt x="1818389" y="364041"/>
                    </a:cubicBezTo>
                    <a:cubicBezTo>
                      <a:pt x="1804406" y="332439"/>
                      <a:pt x="1786871" y="302426"/>
                      <a:pt x="1766592" y="274446"/>
                    </a:cubicBezTo>
                    <a:cubicBezTo>
                      <a:pt x="1733569" y="228864"/>
                      <a:pt x="1693173" y="189165"/>
                      <a:pt x="1648720" y="154789"/>
                    </a:cubicBezTo>
                    <a:cubicBezTo>
                      <a:pt x="1597228" y="114974"/>
                      <a:pt x="1540535" y="82275"/>
                      <a:pt x="1480252" y="57752"/>
                    </a:cubicBezTo>
                    <a:cubicBezTo>
                      <a:pt x="1378648" y="16423"/>
                      <a:pt x="1271959" y="-415"/>
                      <a:pt x="1164431" y="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3370476" y="2368702"/>
                <a:ext cx="1286518" cy="1165377"/>
              </a:xfrm>
              <a:custGeom>
                <a:avLst/>
                <a:gdLst/>
                <a:ahLst/>
                <a:cxnLst/>
                <a:rect l="l" t="t" r="r" b="b"/>
                <a:pathLst>
                  <a:path w="1289742" h="1168298" extrusionOk="0">
                    <a:moveTo>
                      <a:pt x="1289742" y="0"/>
                    </a:moveTo>
                    <a:cubicBezTo>
                      <a:pt x="1020090" y="250898"/>
                      <a:pt x="754399" y="506159"/>
                      <a:pt x="482203" y="754266"/>
                    </a:cubicBezTo>
                    <a:cubicBezTo>
                      <a:pt x="325641" y="896960"/>
                      <a:pt x="166068" y="1036673"/>
                      <a:pt x="0" y="1168299"/>
                    </a:cubicBezTo>
                    <a:lnTo>
                      <a:pt x="163411" y="1168299"/>
                    </a:lnTo>
                    <a:lnTo>
                      <a:pt x="299142" y="1168299"/>
                    </a:lnTo>
                    <a:lnTo>
                      <a:pt x="455419" y="1168299"/>
                    </a:lnTo>
                    <a:cubicBezTo>
                      <a:pt x="652386" y="997134"/>
                      <a:pt x="843477" y="819017"/>
                      <a:pt x="1033463" y="640261"/>
                    </a:cubicBezTo>
                    <a:cubicBezTo>
                      <a:pt x="1118816" y="559946"/>
                      <a:pt x="1204351" y="479755"/>
                      <a:pt x="1289742" y="399459"/>
                    </a:cubicBezTo>
                    <a:lnTo>
                      <a:pt x="1289742" y="251222"/>
                    </a:lnTo>
                    <a:lnTo>
                      <a:pt x="1289742" y="157163"/>
                    </a:lnTo>
                    <a:lnTo>
                      <a:pt x="128974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3669618" y="2619034"/>
                <a:ext cx="988124" cy="914783"/>
              </a:xfrm>
              <a:custGeom>
                <a:avLst/>
                <a:gdLst/>
                <a:ahLst/>
                <a:cxnLst/>
                <a:rect l="l" t="t" r="r" b="b"/>
                <a:pathLst>
                  <a:path w="990600" h="917076" extrusionOk="0">
                    <a:moveTo>
                      <a:pt x="990600" y="0"/>
                    </a:moveTo>
                    <a:cubicBezTo>
                      <a:pt x="720966" y="250965"/>
                      <a:pt x="455247" y="506178"/>
                      <a:pt x="183061" y="754256"/>
                    </a:cubicBezTo>
                    <a:cubicBezTo>
                      <a:pt x="122729" y="809254"/>
                      <a:pt x="61303" y="863165"/>
                      <a:pt x="0" y="917077"/>
                    </a:cubicBezTo>
                    <a:lnTo>
                      <a:pt x="156277" y="917077"/>
                    </a:lnTo>
                    <a:lnTo>
                      <a:pt x="298552" y="917077"/>
                    </a:lnTo>
                    <a:lnTo>
                      <a:pt x="436369" y="917077"/>
                    </a:lnTo>
                    <a:cubicBezTo>
                      <a:pt x="536277" y="825313"/>
                      <a:pt x="635584" y="732863"/>
                      <a:pt x="734320" y="639956"/>
                    </a:cubicBezTo>
                    <a:cubicBezTo>
                      <a:pt x="819674" y="559651"/>
                      <a:pt x="905199" y="479450"/>
                      <a:pt x="990600" y="399155"/>
                    </a:cubicBezTo>
                    <a:lnTo>
                      <a:pt x="990600" y="269977"/>
                    </a:lnTo>
                    <a:lnTo>
                      <a:pt x="990600" y="148237"/>
                    </a:lnTo>
                    <a:lnTo>
                      <a:pt x="99060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640794" y="809166"/>
                <a:ext cx="1854525" cy="2726547"/>
              </a:xfrm>
              <a:custGeom>
                <a:avLst/>
                <a:gdLst/>
                <a:ahLst/>
                <a:cxnLst/>
                <a:rect l="l" t="t" r="r" b="b"/>
                <a:pathLst>
                  <a:path w="1859173" h="2733380" extrusionOk="0">
                    <a:moveTo>
                      <a:pt x="1164431" y="6"/>
                    </a:moveTo>
                    <a:cubicBezTo>
                      <a:pt x="985228" y="622"/>
                      <a:pt x="803700" y="49459"/>
                      <a:pt x="639366" y="113413"/>
                    </a:cubicBezTo>
                    <a:cubicBezTo>
                      <a:pt x="596665" y="130033"/>
                      <a:pt x="554584" y="148047"/>
                      <a:pt x="512864" y="166992"/>
                    </a:cubicBezTo>
                    <a:cubicBezTo>
                      <a:pt x="333832" y="248291"/>
                      <a:pt x="163858" y="348435"/>
                      <a:pt x="0" y="456906"/>
                    </a:cubicBezTo>
                    <a:lnTo>
                      <a:pt x="0" y="557223"/>
                    </a:lnTo>
                    <a:lnTo>
                      <a:pt x="0" y="726882"/>
                    </a:lnTo>
                    <a:lnTo>
                      <a:pt x="0" y="808140"/>
                    </a:lnTo>
                    <a:cubicBezTo>
                      <a:pt x="77067" y="752914"/>
                      <a:pt x="155362" y="699308"/>
                      <a:pt x="235448" y="648597"/>
                    </a:cubicBezTo>
                    <a:cubicBezTo>
                      <a:pt x="363102" y="567767"/>
                      <a:pt x="494852" y="492910"/>
                      <a:pt x="632527" y="430417"/>
                    </a:cubicBezTo>
                    <a:cubicBezTo>
                      <a:pt x="674541" y="411338"/>
                      <a:pt x="717080" y="393526"/>
                      <a:pt x="760219" y="377134"/>
                    </a:cubicBezTo>
                    <a:cubicBezTo>
                      <a:pt x="795747" y="363637"/>
                      <a:pt x="831609" y="351312"/>
                      <a:pt x="867966" y="340225"/>
                    </a:cubicBezTo>
                    <a:cubicBezTo>
                      <a:pt x="1048912" y="285077"/>
                      <a:pt x="1267177" y="253950"/>
                      <a:pt x="1436494" y="359579"/>
                    </a:cubicBezTo>
                    <a:cubicBezTo>
                      <a:pt x="1446486" y="365809"/>
                      <a:pt x="1456125" y="372752"/>
                      <a:pt x="1465659" y="379810"/>
                    </a:cubicBezTo>
                    <a:cubicBezTo>
                      <a:pt x="1480023" y="390459"/>
                      <a:pt x="1493911" y="401747"/>
                      <a:pt x="1506445" y="414348"/>
                    </a:cubicBezTo>
                    <a:cubicBezTo>
                      <a:pt x="1519971" y="427940"/>
                      <a:pt x="1531639" y="443180"/>
                      <a:pt x="1541564" y="459592"/>
                    </a:cubicBezTo>
                    <a:cubicBezTo>
                      <a:pt x="1543040" y="462030"/>
                      <a:pt x="1544946" y="464221"/>
                      <a:pt x="1546327" y="466736"/>
                    </a:cubicBezTo>
                    <a:cubicBezTo>
                      <a:pt x="1574159" y="517323"/>
                      <a:pt x="1573692" y="574968"/>
                      <a:pt x="1562995" y="631042"/>
                    </a:cubicBezTo>
                    <a:cubicBezTo>
                      <a:pt x="1556909" y="662932"/>
                      <a:pt x="1548260" y="694221"/>
                      <a:pt x="1537402" y="723311"/>
                    </a:cubicBezTo>
                    <a:cubicBezTo>
                      <a:pt x="1536830" y="724835"/>
                      <a:pt x="1536478" y="726559"/>
                      <a:pt x="1535906" y="728073"/>
                    </a:cubicBezTo>
                    <a:cubicBezTo>
                      <a:pt x="1512980" y="788414"/>
                      <a:pt x="1481947" y="845345"/>
                      <a:pt x="1448991" y="901009"/>
                    </a:cubicBezTo>
                    <a:cubicBezTo>
                      <a:pt x="1440504" y="915354"/>
                      <a:pt x="1432246" y="929793"/>
                      <a:pt x="1423397" y="943872"/>
                    </a:cubicBezTo>
                    <a:cubicBezTo>
                      <a:pt x="1418120" y="952272"/>
                      <a:pt x="1413577" y="961169"/>
                      <a:pt x="1408214" y="969475"/>
                    </a:cubicBezTo>
                    <a:cubicBezTo>
                      <a:pt x="1345930" y="1065887"/>
                      <a:pt x="1276588" y="1157670"/>
                      <a:pt x="1205208" y="1247481"/>
                    </a:cubicBezTo>
                    <a:cubicBezTo>
                      <a:pt x="1097385" y="1383174"/>
                      <a:pt x="983932" y="1514352"/>
                      <a:pt x="870947" y="1645750"/>
                    </a:cubicBezTo>
                    <a:cubicBezTo>
                      <a:pt x="759352" y="1775528"/>
                      <a:pt x="648138" y="1905525"/>
                      <a:pt x="540544" y="2038656"/>
                    </a:cubicBezTo>
                    <a:cubicBezTo>
                      <a:pt x="531790" y="2049486"/>
                      <a:pt x="523637" y="2060792"/>
                      <a:pt x="514950" y="2071698"/>
                    </a:cubicBezTo>
                    <a:cubicBezTo>
                      <a:pt x="442112" y="2163072"/>
                      <a:pt x="371380" y="2256207"/>
                      <a:pt x="306295" y="2353276"/>
                    </a:cubicBezTo>
                    <a:cubicBezTo>
                      <a:pt x="239382" y="2453060"/>
                      <a:pt x="177308" y="2557016"/>
                      <a:pt x="128588" y="2667011"/>
                    </a:cubicBezTo>
                    <a:cubicBezTo>
                      <a:pt x="118967" y="2688718"/>
                      <a:pt x="110585" y="2711073"/>
                      <a:pt x="102098" y="2733381"/>
                    </a:cubicBezTo>
                    <a:lnTo>
                      <a:pt x="237534" y="2733381"/>
                    </a:lnTo>
                    <a:lnTo>
                      <a:pt x="334270" y="2733381"/>
                    </a:lnTo>
                    <a:lnTo>
                      <a:pt x="389934" y="2733381"/>
                    </a:lnTo>
                    <a:lnTo>
                      <a:pt x="414633" y="2733381"/>
                    </a:lnTo>
                    <a:lnTo>
                      <a:pt x="419700" y="2733381"/>
                    </a:lnTo>
                    <a:cubicBezTo>
                      <a:pt x="422815" y="2727142"/>
                      <a:pt x="425729" y="2720818"/>
                      <a:pt x="428920" y="2714636"/>
                    </a:cubicBezTo>
                    <a:cubicBezTo>
                      <a:pt x="432616" y="2707501"/>
                      <a:pt x="435550" y="2699977"/>
                      <a:pt x="439341" y="2692900"/>
                    </a:cubicBezTo>
                    <a:cubicBezTo>
                      <a:pt x="480936" y="2615395"/>
                      <a:pt x="528228" y="2541109"/>
                      <a:pt x="578644" y="2469062"/>
                    </a:cubicBezTo>
                    <a:cubicBezTo>
                      <a:pt x="682019" y="2321358"/>
                      <a:pt x="796442" y="2181436"/>
                      <a:pt x="912619" y="2043714"/>
                    </a:cubicBezTo>
                    <a:cubicBezTo>
                      <a:pt x="1053056" y="1877236"/>
                      <a:pt x="1197035" y="1713863"/>
                      <a:pt x="1335881" y="1546032"/>
                    </a:cubicBezTo>
                    <a:cubicBezTo>
                      <a:pt x="1393679" y="1476176"/>
                      <a:pt x="1449886" y="1405129"/>
                      <a:pt x="1504655" y="1332911"/>
                    </a:cubicBezTo>
                    <a:cubicBezTo>
                      <a:pt x="1532201" y="1296592"/>
                      <a:pt x="1559928" y="1260349"/>
                      <a:pt x="1586208" y="1223078"/>
                    </a:cubicBezTo>
                    <a:cubicBezTo>
                      <a:pt x="1650749" y="1131543"/>
                      <a:pt x="1711519" y="1036483"/>
                      <a:pt x="1760934" y="935842"/>
                    </a:cubicBezTo>
                    <a:cubicBezTo>
                      <a:pt x="1773917" y="909410"/>
                      <a:pt x="1785795" y="882178"/>
                      <a:pt x="1796958" y="854575"/>
                    </a:cubicBezTo>
                    <a:cubicBezTo>
                      <a:pt x="1816513" y="806216"/>
                      <a:pt x="1832362" y="756362"/>
                      <a:pt x="1843383" y="705747"/>
                    </a:cubicBezTo>
                    <a:cubicBezTo>
                      <a:pt x="1862166" y="619621"/>
                      <a:pt x="1865919" y="531582"/>
                      <a:pt x="1845173" y="445600"/>
                    </a:cubicBezTo>
                    <a:cubicBezTo>
                      <a:pt x="1838573" y="418253"/>
                      <a:pt x="1830219" y="391107"/>
                      <a:pt x="1818389" y="364342"/>
                    </a:cubicBezTo>
                    <a:cubicBezTo>
                      <a:pt x="1814503" y="355560"/>
                      <a:pt x="1809674" y="347264"/>
                      <a:pt x="1805283" y="338739"/>
                    </a:cubicBezTo>
                    <a:cubicBezTo>
                      <a:pt x="1793805" y="316574"/>
                      <a:pt x="1781232" y="294954"/>
                      <a:pt x="1766592" y="274742"/>
                    </a:cubicBezTo>
                    <a:cubicBezTo>
                      <a:pt x="1733569" y="229160"/>
                      <a:pt x="1693173" y="189458"/>
                      <a:pt x="1648720" y="155085"/>
                    </a:cubicBezTo>
                    <a:cubicBezTo>
                      <a:pt x="1623431" y="135532"/>
                      <a:pt x="1596847" y="117799"/>
                      <a:pt x="1569244" y="101804"/>
                    </a:cubicBezTo>
                    <a:cubicBezTo>
                      <a:pt x="1540640" y="85230"/>
                      <a:pt x="1510932" y="70527"/>
                      <a:pt x="1480252" y="58048"/>
                    </a:cubicBezTo>
                    <a:cubicBezTo>
                      <a:pt x="1378648" y="16719"/>
                      <a:pt x="1271959" y="-364"/>
                      <a:pt x="1164431" y="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3968170" y="2888054"/>
                <a:ext cx="688588" cy="645482"/>
              </a:xfrm>
              <a:custGeom>
                <a:avLst/>
                <a:gdLst/>
                <a:ahLst/>
                <a:cxnLst/>
                <a:rect l="l" t="t" r="r" b="b"/>
                <a:pathLst>
                  <a:path w="692048" h="647100" extrusionOk="0">
                    <a:moveTo>
                      <a:pt x="692048" y="0"/>
                    </a:moveTo>
                    <a:cubicBezTo>
                      <a:pt x="460867" y="215179"/>
                      <a:pt x="231829" y="432683"/>
                      <a:pt x="0" y="647100"/>
                    </a:cubicBezTo>
                    <a:lnTo>
                      <a:pt x="137817" y="647100"/>
                    </a:lnTo>
                    <a:lnTo>
                      <a:pt x="281587" y="647100"/>
                    </a:lnTo>
                    <a:lnTo>
                      <a:pt x="428025" y="647100"/>
                    </a:lnTo>
                    <a:cubicBezTo>
                      <a:pt x="430587" y="644700"/>
                      <a:pt x="433226" y="642376"/>
                      <a:pt x="435769" y="639956"/>
                    </a:cubicBezTo>
                    <a:cubicBezTo>
                      <a:pt x="521122" y="559651"/>
                      <a:pt x="606647" y="479460"/>
                      <a:pt x="692048" y="399155"/>
                    </a:cubicBezTo>
                    <a:lnTo>
                      <a:pt x="692048" y="262528"/>
                    </a:lnTo>
                    <a:lnTo>
                      <a:pt x="692048" y="129178"/>
                    </a:lnTo>
                    <a:lnTo>
                      <a:pt x="69204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1640793" y="1078183"/>
                <a:ext cx="1854793" cy="2457248"/>
              </a:xfrm>
              <a:custGeom>
                <a:avLst/>
                <a:gdLst/>
                <a:ahLst/>
                <a:cxnLst/>
                <a:rect l="l" t="t" r="r" b="b"/>
                <a:pathLst>
                  <a:path w="1859442" h="2463407" extrusionOk="0">
                    <a:moveTo>
                      <a:pt x="1164431" y="6"/>
                    </a:moveTo>
                    <a:cubicBezTo>
                      <a:pt x="985228" y="622"/>
                      <a:pt x="803700" y="49458"/>
                      <a:pt x="639366" y="113418"/>
                    </a:cubicBezTo>
                    <a:cubicBezTo>
                      <a:pt x="596665" y="130030"/>
                      <a:pt x="554584" y="148042"/>
                      <a:pt x="512864" y="166987"/>
                    </a:cubicBezTo>
                    <a:cubicBezTo>
                      <a:pt x="333832" y="248292"/>
                      <a:pt x="163858" y="348438"/>
                      <a:pt x="0" y="456909"/>
                    </a:cubicBezTo>
                    <a:lnTo>
                      <a:pt x="0" y="538167"/>
                    </a:lnTo>
                    <a:lnTo>
                      <a:pt x="0" y="719742"/>
                    </a:lnTo>
                    <a:lnTo>
                      <a:pt x="0" y="808143"/>
                    </a:lnTo>
                    <a:cubicBezTo>
                      <a:pt x="77067" y="752917"/>
                      <a:pt x="155362" y="699311"/>
                      <a:pt x="235448" y="648599"/>
                    </a:cubicBezTo>
                    <a:cubicBezTo>
                      <a:pt x="363102" y="567770"/>
                      <a:pt x="494852" y="492913"/>
                      <a:pt x="632527" y="430420"/>
                    </a:cubicBezTo>
                    <a:cubicBezTo>
                      <a:pt x="674541" y="411341"/>
                      <a:pt x="717080" y="393520"/>
                      <a:pt x="760219" y="377137"/>
                    </a:cubicBezTo>
                    <a:cubicBezTo>
                      <a:pt x="795747" y="363640"/>
                      <a:pt x="831609" y="351305"/>
                      <a:pt x="867966" y="340228"/>
                    </a:cubicBezTo>
                    <a:cubicBezTo>
                      <a:pt x="1013860" y="295765"/>
                      <a:pt x="1183719" y="268180"/>
                      <a:pt x="1332909" y="314034"/>
                    </a:cubicBezTo>
                    <a:cubicBezTo>
                      <a:pt x="1368752" y="325054"/>
                      <a:pt x="1403690" y="339113"/>
                      <a:pt x="1436494" y="359573"/>
                    </a:cubicBezTo>
                    <a:cubicBezTo>
                      <a:pt x="1442514" y="363335"/>
                      <a:pt x="1448190" y="367726"/>
                      <a:pt x="1454058" y="371774"/>
                    </a:cubicBezTo>
                    <a:cubicBezTo>
                      <a:pt x="1472622" y="384595"/>
                      <a:pt x="1490596" y="398425"/>
                      <a:pt x="1506445" y="414342"/>
                    </a:cubicBezTo>
                    <a:cubicBezTo>
                      <a:pt x="1518209" y="426172"/>
                      <a:pt x="1528277" y="439402"/>
                      <a:pt x="1537402" y="453337"/>
                    </a:cubicBezTo>
                    <a:cubicBezTo>
                      <a:pt x="1540326" y="457814"/>
                      <a:pt x="1543736" y="462033"/>
                      <a:pt x="1546327" y="466729"/>
                    </a:cubicBezTo>
                    <a:cubicBezTo>
                      <a:pt x="1551518" y="476168"/>
                      <a:pt x="1555699" y="486017"/>
                      <a:pt x="1559128" y="495904"/>
                    </a:cubicBezTo>
                    <a:cubicBezTo>
                      <a:pt x="1583922" y="567532"/>
                      <a:pt x="1564739" y="648847"/>
                      <a:pt x="1539183" y="718551"/>
                    </a:cubicBezTo>
                    <a:cubicBezTo>
                      <a:pt x="1538049" y="721647"/>
                      <a:pt x="1537068" y="725028"/>
                      <a:pt x="1535906" y="728076"/>
                    </a:cubicBezTo>
                    <a:cubicBezTo>
                      <a:pt x="1521933" y="764871"/>
                      <a:pt x="1505036" y="800571"/>
                      <a:pt x="1486795" y="835528"/>
                    </a:cubicBezTo>
                    <a:cubicBezTo>
                      <a:pt x="1462811" y="881495"/>
                      <a:pt x="1436218" y="926120"/>
                      <a:pt x="1408214" y="969468"/>
                    </a:cubicBezTo>
                    <a:cubicBezTo>
                      <a:pt x="1345930" y="1065880"/>
                      <a:pt x="1276588" y="1157654"/>
                      <a:pt x="1205208" y="1247484"/>
                    </a:cubicBezTo>
                    <a:cubicBezTo>
                      <a:pt x="1097385" y="1383177"/>
                      <a:pt x="983932" y="1514346"/>
                      <a:pt x="870947" y="1645743"/>
                    </a:cubicBezTo>
                    <a:cubicBezTo>
                      <a:pt x="759352" y="1775531"/>
                      <a:pt x="648138" y="1905528"/>
                      <a:pt x="540544" y="2038650"/>
                    </a:cubicBezTo>
                    <a:cubicBezTo>
                      <a:pt x="508463" y="2078350"/>
                      <a:pt x="477460" y="2118917"/>
                      <a:pt x="446484" y="2159503"/>
                    </a:cubicBezTo>
                    <a:cubicBezTo>
                      <a:pt x="407260" y="2210909"/>
                      <a:pt x="369199" y="2263154"/>
                      <a:pt x="332489" y="2316370"/>
                    </a:cubicBezTo>
                    <a:cubicBezTo>
                      <a:pt x="323917" y="2328791"/>
                      <a:pt x="314697" y="2340735"/>
                      <a:pt x="306295" y="2353279"/>
                    </a:cubicBezTo>
                    <a:cubicBezTo>
                      <a:pt x="282207" y="2389189"/>
                      <a:pt x="259966" y="2426317"/>
                      <a:pt x="237534" y="2463407"/>
                    </a:cubicBezTo>
                    <a:lnTo>
                      <a:pt x="334270" y="2463407"/>
                    </a:lnTo>
                    <a:lnTo>
                      <a:pt x="389934" y="2463407"/>
                    </a:lnTo>
                    <a:lnTo>
                      <a:pt x="414633" y="2463407"/>
                    </a:lnTo>
                    <a:lnTo>
                      <a:pt x="419700" y="2463407"/>
                    </a:lnTo>
                    <a:lnTo>
                      <a:pt x="582816" y="2463407"/>
                    </a:lnTo>
                    <a:cubicBezTo>
                      <a:pt x="685124" y="2317827"/>
                      <a:pt x="797938" y="2179639"/>
                      <a:pt x="912619" y="2043717"/>
                    </a:cubicBezTo>
                    <a:cubicBezTo>
                      <a:pt x="1053056" y="1877239"/>
                      <a:pt x="1197035" y="1713857"/>
                      <a:pt x="1335881" y="1546035"/>
                    </a:cubicBezTo>
                    <a:cubicBezTo>
                      <a:pt x="1422740" y="1441051"/>
                      <a:pt x="1507674" y="1334476"/>
                      <a:pt x="1586208" y="1223081"/>
                    </a:cubicBezTo>
                    <a:cubicBezTo>
                      <a:pt x="1650749" y="1131546"/>
                      <a:pt x="1711519" y="1036477"/>
                      <a:pt x="1760934" y="935835"/>
                    </a:cubicBezTo>
                    <a:cubicBezTo>
                      <a:pt x="1797177" y="862017"/>
                      <a:pt x="1826771" y="782902"/>
                      <a:pt x="1843983" y="702178"/>
                    </a:cubicBezTo>
                    <a:cubicBezTo>
                      <a:pt x="1862785" y="613909"/>
                      <a:pt x="1866547" y="523660"/>
                      <a:pt x="1843383" y="435773"/>
                    </a:cubicBezTo>
                    <a:cubicBezTo>
                      <a:pt x="1837058" y="411741"/>
                      <a:pt x="1828810" y="387919"/>
                      <a:pt x="1818389" y="364335"/>
                    </a:cubicBezTo>
                    <a:cubicBezTo>
                      <a:pt x="1812741" y="351581"/>
                      <a:pt x="1806064" y="339342"/>
                      <a:pt x="1799339" y="327131"/>
                    </a:cubicBezTo>
                    <a:cubicBezTo>
                      <a:pt x="1789366" y="309090"/>
                      <a:pt x="1778680" y="291431"/>
                      <a:pt x="1766592" y="274743"/>
                    </a:cubicBezTo>
                    <a:cubicBezTo>
                      <a:pt x="1755172" y="258979"/>
                      <a:pt x="1741837" y="244777"/>
                      <a:pt x="1728788" y="230395"/>
                    </a:cubicBezTo>
                    <a:cubicBezTo>
                      <a:pt x="1704118" y="203201"/>
                      <a:pt x="1677800" y="177579"/>
                      <a:pt x="1648720" y="155081"/>
                    </a:cubicBezTo>
                    <a:cubicBezTo>
                      <a:pt x="1622098" y="134497"/>
                      <a:pt x="1593961" y="116057"/>
                      <a:pt x="1564777" y="99426"/>
                    </a:cubicBezTo>
                    <a:cubicBezTo>
                      <a:pt x="1541069" y="85910"/>
                      <a:pt x="1516389" y="74137"/>
                      <a:pt x="1491263" y="63412"/>
                    </a:cubicBezTo>
                    <a:cubicBezTo>
                      <a:pt x="1487500" y="61802"/>
                      <a:pt x="1484033" y="59593"/>
                      <a:pt x="1480252" y="58049"/>
                    </a:cubicBezTo>
                    <a:cubicBezTo>
                      <a:pt x="1378648" y="16719"/>
                      <a:pt x="1271959" y="-366"/>
                      <a:pt x="1164431" y="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640793" y="1340082"/>
                <a:ext cx="1854902" cy="2195075"/>
              </a:xfrm>
              <a:custGeom>
                <a:avLst/>
                <a:gdLst/>
                <a:ahLst/>
                <a:cxnLst/>
                <a:rect l="l" t="t" r="r" b="b"/>
                <a:pathLst>
                  <a:path w="1859551" h="2200576" extrusionOk="0">
                    <a:moveTo>
                      <a:pt x="1164431" y="6"/>
                    </a:moveTo>
                    <a:cubicBezTo>
                      <a:pt x="985228" y="711"/>
                      <a:pt x="803700" y="49451"/>
                      <a:pt x="639366" y="113411"/>
                    </a:cubicBezTo>
                    <a:cubicBezTo>
                      <a:pt x="596665" y="130032"/>
                      <a:pt x="554584" y="148044"/>
                      <a:pt x="512864" y="166989"/>
                    </a:cubicBezTo>
                    <a:cubicBezTo>
                      <a:pt x="333832" y="248295"/>
                      <a:pt x="163858" y="348440"/>
                      <a:pt x="0" y="456911"/>
                    </a:cubicBezTo>
                    <a:lnTo>
                      <a:pt x="0" y="545313"/>
                    </a:lnTo>
                    <a:lnTo>
                      <a:pt x="0" y="808145"/>
                    </a:lnTo>
                    <a:cubicBezTo>
                      <a:pt x="77067" y="752910"/>
                      <a:pt x="155362" y="699313"/>
                      <a:pt x="235448" y="648602"/>
                    </a:cubicBezTo>
                    <a:cubicBezTo>
                      <a:pt x="363102" y="567773"/>
                      <a:pt x="494852" y="492916"/>
                      <a:pt x="632527" y="430412"/>
                    </a:cubicBezTo>
                    <a:cubicBezTo>
                      <a:pt x="674541" y="411343"/>
                      <a:pt x="717080" y="393522"/>
                      <a:pt x="760219" y="377139"/>
                    </a:cubicBezTo>
                    <a:cubicBezTo>
                      <a:pt x="795747" y="363642"/>
                      <a:pt x="831609" y="351012"/>
                      <a:pt x="867966" y="339925"/>
                    </a:cubicBezTo>
                    <a:cubicBezTo>
                      <a:pt x="955986" y="313103"/>
                      <a:pt x="1052913" y="292338"/>
                      <a:pt x="1148658" y="289919"/>
                    </a:cubicBezTo>
                    <a:cubicBezTo>
                      <a:pt x="1207513" y="288442"/>
                      <a:pt x="1265587" y="294843"/>
                      <a:pt x="1321298" y="310464"/>
                    </a:cubicBezTo>
                    <a:cubicBezTo>
                      <a:pt x="1361284" y="321666"/>
                      <a:pt x="1400156" y="336906"/>
                      <a:pt x="1436494" y="359575"/>
                    </a:cubicBezTo>
                    <a:cubicBezTo>
                      <a:pt x="1440771" y="362242"/>
                      <a:pt x="1444780" y="365404"/>
                      <a:pt x="1448991" y="368205"/>
                    </a:cubicBezTo>
                    <a:cubicBezTo>
                      <a:pt x="1451010" y="369548"/>
                      <a:pt x="1452953" y="370996"/>
                      <a:pt x="1454944" y="372377"/>
                    </a:cubicBezTo>
                    <a:cubicBezTo>
                      <a:pt x="1473194" y="384950"/>
                      <a:pt x="1490853" y="398380"/>
                      <a:pt x="1506445" y="414049"/>
                    </a:cubicBezTo>
                    <a:cubicBezTo>
                      <a:pt x="1518904" y="426574"/>
                      <a:pt x="1529715" y="440738"/>
                      <a:pt x="1539183" y="455720"/>
                    </a:cubicBezTo>
                    <a:cubicBezTo>
                      <a:pt x="1541526" y="459426"/>
                      <a:pt x="1544212" y="462893"/>
                      <a:pt x="1546327" y="466731"/>
                    </a:cubicBezTo>
                    <a:cubicBezTo>
                      <a:pt x="1549241" y="472027"/>
                      <a:pt x="1551127" y="477666"/>
                      <a:pt x="1553470" y="483105"/>
                    </a:cubicBezTo>
                    <a:cubicBezTo>
                      <a:pt x="1586903" y="560800"/>
                      <a:pt x="1564710" y="652288"/>
                      <a:pt x="1535906" y="728069"/>
                    </a:cubicBezTo>
                    <a:cubicBezTo>
                      <a:pt x="1526610" y="752548"/>
                      <a:pt x="1515961" y="776456"/>
                      <a:pt x="1504655" y="800106"/>
                    </a:cubicBezTo>
                    <a:cubicBezTo>
                      <a:pt x="1476613" y="858742"/>
                      <a:pt x="1443361" y="915073"/>
                      <a:pt x="1408214" y="969470"/>
                    </a:cubicBezTo>
                    <a:cubicBezTo>
                      <a:pt x="1345930" y="1065882"/>
                      <a:pt x="1276588" y="1157370"/>
                      <a:pt x="1205208" y="1247181"/>
                    </a:cubicBezTo>
                    <a:cubicBezTo>
                      <a:pt x="1097385" y="1382884"/>
                      <a:pt x="983932" y="1514053"/>
                      <a:pt x="870947" y="1645450"/>
                    </a:cubicBezTo>
                    <a:cubicBezTo>
                      <a:pt x="759352" y="1775228"/>
                      <a:pt x="648138" y="1905226"/>
                      <a:pt x="540544" y="2038356"/>
                    </a:cubicBezTo>
                    <a:cubicBezTo>
                      <a:pt x="502463" y="2085467"/>
                      <a:pt x="465392" y="2133349"/>
                      <a:pt x="428920" y="2181831"/>
                    </a:cubicBezTo>
                    <a:cubicBezTo>
                      <a:pt x="424196" y="2188108"/>
                      <a:pt x="419328" y="2194271"/>
                      <a:pt x="414633" y="2200577"/>
                    </a:cubicBezTo>
                    <a:lnTo>
                      <a:pt x="419700" y="2200577"/>
                    </a:lnTo>
                    <a:lnTo>
                      <a:pt x="582816" y="2200577"/>
                    </a:lnTo>
                    <a:lnTo>
                      <a:pt x="783431" y="2200577"/>
                    </a:lnTo>
                    <a:cubicBezTo>
                      <a:pt x="826132" y="2147865"/>
                      <a:pt x="868918" y="2095211"/>
                      <a:pt x="912619" y="2043414"/>
                    </a:cubicBezTo>
                    <a:cubicBezTo>
                      <a:pt x="1053056" y="1876936"/>
                      <a:pt x="1197035" y="1713859"/>
                      <a:pt x="1335881" y="1546038"/>
                    </a:cubicBezTo>
                    <a:cubicBezTo>
                      <a:pt x="1422740" y="1441044"/>
                      <a:pt x="1507674" y="1334183"/>
                      <a:pt x="1586208" y="1222778"/>
                    </a:cubicBezTo>
                    <a:cubicBezTo>
                      <a:pt x="1650749" y="1131253"/>
                      <a:pt x="1711519" y="1036479"/>
                      <a:pt x="1760934" y="935838"/>
                    </a:cubicBezTo>
                    <a:cubicBezTo>
                      <a:pt x="1836239" y="782476"/>
                      <a:pt x="1886540" y="606530"/>
                      <a:pt x="1843983" y="439347"/>
                    </a:cubicBezTo>
                    <a:cubicBezTo>
                      <a:pt x="1837534" y="414010"/>
                      <a:pt x="1829390" y="388864"/>
                      <a:pt x="1818389" y="364042"/>
                    </a:cubicBezTo>
                    <a:cubicBezTo>
                      <a:pt x="1811988" y="349583"/>
                      <a:pt x="1804759" y="335525"/>
                      <a:pt x="1796958" y="321770"/>
                    </a:cubicBezTo>
                    <a:cubicBezTo>
                      <a:pt x="1787700" y="305473"/>
                      <a:pt x="1777603" y="289624"/>
                      <a:pt x="1766592" y="274450"/>
                    </a:cubicBezTo>
                    <a:cubicBezTo>
                      <a:pt x="1753143" y="255886"/>
                      <a:pt x="1737617" y="239008"/>
                      <a:pt x="1721939" y="222358"/>
                    </a:cubicBezTo>
                    <a:cubicBezTo>
                      <a:pt x="1699136" y="198126"/>
                      <a:pt x="1675076" y="175162"/>
                      <a:pt x="1648720" y="154788"/>
                    </a:cubicBezTo>
                    <a:cubicBezTo>
                      <a:pt x="1641062" y="148863"/>
                      <a:pt x="1632490" y="144320"/>
                      <a:pt x="1624613" y="138719"/>
                    </a:cubicBezTo>
                    <a:cubicBezTo>
                      <a:pt x="1604543" y="124450"/>
                      <a:pt x="1584398" y="110354"/>
                      <a:pt x="1562995" y="98238"/>
                    </a:cubicBezTo>
                    <a:cubicBezTo>
                      <a:pt x="1537164" y="83607"/>
                      <a:pt x="1510417" y="70568"/>
                      <a:pt x="1482928" y="59242"/>
                    </a:cubicBezTo>
                    <a:cubicBezTo>
                      <a:pt x="1481985" y="58852"/>
                      <a:pt x="1481185" y="58137"/>
                      <a:pt x="1480252" y="57756"/>
                    </a:cubicBezTo>
                    <a:cubicBezTo>
                      <a:pt x="1439027" y="40983"/>
                      <a:pt x="1396937" y="29448"/>
                      <a:pt x="1354341" y="20247"/>
                    </a:cubicBezTo>
                    <a:cubicBezTo>
                      <a:pt x="1291923" y="6769"/>
                      <a:pt x="1228334" y="-241"/>
                      <a:pt x="1164431" y="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4247702" y="3149652"/>
                <a:ext cx="409434" cy="383610"/>
              </a:xfrm>
              <a:custGeom>
                <a:avLst/>
                <a:gdLst/>
                <a:ahLst/>
                <a:cxnLst/>
                <a:rect l="l" t="t" r="r" b="b"/>
                <a:pathLst>
                  <a:path w="410460" h="384571" extrusionOk="0">
                    <a:moveTo>
                      <a:pt x="410461" y="0"/>
                    </a:moveTo>
                    <a:cubicBezTo>
                      <a:pt x="273225" y="127702"/>
                      <a:pt x="136408" y="255956"/>
                      <a:pt x="0" y="384572"/>
                    </a:cubicBezTo>
                    <a:lnTo>
                      <a:pt x="146438" y="384572"/>
                    </a:lnTo>
                    <a:lnTo>
                      <a:pt x="410461" y="384572"/>
                    </a:lnTo>
                    <a:lnTo>
                      <a:pt x="410461" y="136627"/>
                    </a:lnTo>
                    <a:lnTo>
                      <a:pt x="41046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6" name="Google Shape;26;p2"/>
          <p:cNvGrpSpPr/>
          <p:nvPr/>
        </p:nvGrpSpPr>
        <p:grpSpPr>
          <a:xfrm>
            <a:off x="5314741" y="3514955"/>
            <a:ext cx="3170355" cy="3170363"/>
            <a:chOff x="897866" y="3485474"/>
            <a:chExt cx="3170355" cy="3170363"/>
          </a:xfrm>
        </p:grpSpPr>
        <p:sp>
          <p:nvSpPr>
            <p:cNvPr id="27" name="Google Shape;27;p2"/>
            <p:cNvSpPr/>
            <p:nvPr/>
          </p:nvSpPr>
          <p:spPr>
            <a:xfrm>
              <a:off x="897866" y="3485474"/>
              <a:ext cx="3170355" cy="3170363"/>
            </a:xfrm>
            <a:custGeom>
              <a:avLst/>
              <a:gdLst/>
              <a:ahLst/>
              <a:cxnLst/>
              <a:rect l="l" t="t" r="r" b="b"/>
              <a:pathLst>
                <a:path w="3019386" h="3019393" extrusionOk="0">
                  <a:moveTo>
                    <a:pt x="0" y="0"/>
                  </a:moveTo>
                  <a:lnTo>
                    <a:pt x="3019387" y="0"/>
                  </a:lnTo>
                  <a:lnTo>
                    <a:pt x="3019387" y="3019394"/>
                  </a:lnTo>
                  <a:lnTo>
                    <a:pt x="0" y="30193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0160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sx="102000" sy="102000" algn="ctr" rotWithShape="0">
                <a:srgbClr val="000000">
                  <a:alpha val="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" name="Google Shape;28;p2"/>
            <p:cNvGrpSpPr/>
            <p:nvPr/>
          </p:nvGrpSpPr>
          <p:grpSpPr>
            <a:xfrm>
              <a:off x="978755" y="3546967"/>
              <a:ext cx="3023915" cy="3023925"/>
              <a:chOff x="1640907" y="3625034"/>
              <a:chExt cx="3019386" cy="301939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640907" y="3625034"/>
                <a:ext cx="3019386" cy="3019396"/>
              </a:xfrm>
              <a:custGeom>
                <a:avLst/>
                <a:gdLst/>
                <a:ahLst/>
                <a:cxnLst/>
                <a:rect l="l" t="t" r="r" b="b"/>
                <a:pathLst>
                  <a:path w="3019386" h="3019396" extrusionOk="0">
                    <a:moveTo>
                      <a:pt x="0" y="0"/>
                    </a:moveTo>
                    <a:lnTo>
                      <a:pt x="3019387" y="0"/>
                    </a:lnTo>
                    <a:lnTo>
                      <a:pt x="3019387" y="3019397"/>
                    </a:lnTo>
                    <a:lnTo>
                      <a:pt x="0" y="30193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747063" y="3625139"/>
                <a:ext cx="1664788" cy="415317"/>
              </a:xfrm>
              <a:custGeom>
                <a:avLst/>
                <a:gdLst/>
                <a:ahLst/>
                <a:cxnLst/>
                <a:rect l="l" t="t" r="r" b="b"/>
                <a:pathLst>
                  <a:path w="1664788" h="415317" extrusionOk="0">
                    <a:moveTo>
                      <a:pt x="0" y="0"/>
                    </a:moveTo>
                    <a:cubicBezTo>
                      <a:pt x="12697" y="24060"/>
                      <a:pt x="27194" y="46815"/>
                      <a:pt x="42863" y="68752"/>
                    </a:cubicBezTo>
                    <a:cubicBezTo>
                      <a:pt x="68990" y="105346"/>
                      <a:pt x="98746" y="139055"/>
                      <a:pt x="131559" y="169964"/>
                    </a:cubicBezTo>
                    <a:cubicBezTo>
                      <a:pt x="160868" y="197587"/>
                      <a:pt x="192757" y="222495"/>
                      <a:pt x="225914" y="245859"/>
                    </a:cubicBezTo>
                    <a:cubicBezTo>
                      <a:pt x="240421" y="256080"/>
                      <a:pt x="255518" y="265291"/>
                      <a:pt x="270567" y="274739"/>
                    </a:cubicBezTo>
                    <a:cubicBezTo>
                      <a:pt x="286483" y="284712"/>
                      <a:pt x="301495" y="295961"/>
                      <a:pt x="317887" y="305095"/>
                    </a:cubicBezTo>
                    <a:cubicBezTo>
                      <a:pt x="335547" y="314925"/>
                      <a:pt x="353635" y="324050"/>
                      <a:pt x="371770" y="333070"/>
                    </a:cubicBezTo>
                    <a:cubicBezTo>
                      <a:pt x="399116" y="346710"/>
                      <a:pt x="426815" y="359636"/>
                      <a:pt x="455409" y="370284"/>
                    </a:cubicBezTo>
                    <a:cubicBezTo>
                      <a:pt x="494109" y="384696"/>
                      <a:pt x="534162" y="395564"/>
                      <a:pt x="574767" y="403022"/>
                    </a:cubicBezTo>
                    <a:cubicBezTo>
                      <a:pt x="832656" y="450561"/>
                      <a:pt x="1092451" y="353330"/>
                      <a:pt x="1315041" y="230086"/>
                    </a:cubicBezTo>
                    <a:cubicBezTo>
                      <a:pt x="1352779" y="209188"/>
                      <a:pt x="1390040" y="187395"/>
                      <a:pt x="1426664" y="164602"/>
                    </a:cubicBezTo>
                    <a:cubicBezTo>
                      <a:pt x="1474413" y="134903"/>
                      <a:pt x="1521276" y="103832"/>
                      <a:pt x="1567453" y="71733"/>
                    </a:cubicBezTo>
                    <a:cubicBezTo>
                      <a:pt x="1600543" y="48739"/>
                      <a:pt x="1632366" y="23965"/>
                      <a:pt x="1664789" y="0"/>
                    </a:cubicBezTo>
                    <a:lnTo>
                      <a:pt x="1504950" y="0"/>
                    </a:lnTo>
                    <a:lnTo>
                      <a:pt x="1128712" y="0"/>
                    </a:lnTo>
                    <a:cubicBezTo>
                      <a:pt x="1127798" y="467"/>
                      <a:pt x="1126941" y="1019"/>
                      <a:pt x="1126027" y="1486"/>
                    </a:cubicBezTo>
                    <a:cubicBezTo>
                      <a:pt x="1095566" y="17250"/>
                      <a:pt x="1064609" y="32147"/>
                      <a:pt x="1033158" y="45834"/>
                    </a:cubicBezTo>
                    <a:cubicBezTo>
                      <a:pt x="883549" y="111033"/>
                      <a:pt x="707612" y="157410"/>
                      <a:pt x="549173" y="94945"/>
                    </a:cubicBezTo>
                    <a:cubicBezTo>
                      <a:pt x="545078" y="93336"/>
                      <a:pt x="541296" y="91021"/>
                      <a:pt x="537267" y="89297"/>
                    </a:cubicBezTo>
                    <a:cubicBezTo>
                      <a:pt x="517055" y="80648"/>
                      <a:pt x="497176" y="71304"/>
                      <a:pt x="477736" y="61017"/>
                    </a:cubicBezTo>
                    <a:cubicBezTo>
                      <a:pt x="452380" y="47597"/>
                      <a:pt x="428092" y="32080"/>
                      <a:pt x="404212" y="16069"/>
                    </a:cubicBezTo>
                    <a:cubicBezTo>
                      <a:pt x="398926" y="12525"/>
                      <a:pt x="393011" y="9944"/>
                      <a:pt x="387839" y="6248"/>
                    </a:cubicBezTo>
                    <a:cubicBezTo>
                      <a:pt x="385143" y="4324"/>
                      <a:pt x="382781" y="1953"/>
                      <a:pt x="380105" y="0"/>
                    </a:cubicBezTo>
                    <a:lnTo>
                      <a:pt x="272348" y="0"/>
                    </a:lnTo>
                    <a:lnTo>
                      <a:pt x="242888" y="0"/>
                    </a:lnTo>
                    <a:lnTo>
                      <a:pt x="226219" y="0"/>
                    </a:lnTo>
                    <a:lnTo>
                      <a:pt x="776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680666" y="3625139"/>
                <a:ext cx="2038367" cy="657638"/>
              </a:xfrm>
              <a:custGeom>
                <a:avLst/>
                <a:gdLst/>
                <a:ahLst/>
                <a:cxnLst/>
                <a:rect l="l" t="t" r="r" b="b"/>
                <a:pathLst>
                  <a:path w="2038367" h="657638" extrusionOk="0">
                    <a:moveTo>
                      <a:pt x="18" y="0"/>
                    </a:moveTo>
                    <a:cubicBezTo>
                      <a:pt x="65" y="895"/>
                      <a:pt x="-40" y="1772"/>
                      <a:pt x="18" y="2677"/>
                    </a:cubicBezTo>
                    <a:cubicBezTo>
                      <a:pt x="1732" y="32223"/>
                      <a:pt x="5990" y="61522"/>
                      <a:pt x="11924" y="90488"/>
                    </a:cubicBezTo>
                    <a:cubicBezTo>
                      <a:pt x="17315" y="116795"/>
                      <a:pt x="24021" y="142837"/>
                      <a:pt x="33060" y="168173"/>
                    </a:cubicBezTo>
                    <a:cubicBezTo>
                      <a:pt x="38003" y="182042"/>
                      <a:pt x="44109" y="195129"/>
                      <a:pt x="50024" y="208359"/>
                    </a:cubicBezTo>
                    <a:cubicBezTo>
                      <a:pt x="67721" y="247993"/>
                      <a:pt x="89619" y="284797"/>
                      <a:pt x="114908" y="319088"/>
                    </a:cubicBezTo>
                    <a:cubicBezTo>
                      <a:pt x="163019" y="384277"/>
                      <a:pt x="223445" y="439646"/>
                      <a:pt x="290235" y="486966"/>
                    </a:cubicBezTo>
                    <a:cubicBezTo>
                      <a:pt x="307246" y="499015"/>
                      <a:pt x="325154" y="509626"/>
                      <a:pt x="342918" y="520598"/>
                    </a:cubicBezTo>
                    <a:cubicBezTo>
                      <a:pt x="356919" y="529247"/>
                      <a:pt x="369921" y="539391"/>
                      <a:pt x="384285" y="547383"/>
                    </a:cubicBezTo>
                    <a:cubicBezTo>
                      <a:pt x="428576" y="572043"/>
                      <a:pt x="474258" y="595170"/>
                      <a:pt x="521807" y="612877"/>
                    </a:cubicBezTo>
                    <a:cubicBezTo>
                      <a:pt x="560507" y="627279"/>
                      <a:pt x="600559" y="637851"/>
                      <a:pt x="641164" y="645319"/>
                    </a:cubicBezTo>
                    <a:cubicBezTo>
                      <a:pt x="899054" y="692858"/>
                      <a:pt x="1158848" y="595922"/>
                      <a:pt x="1381438" y="472678"/>
                    </a:cubicBezTo>
                    <a:cubicBezTo>
                      <a:pt x="1419176" y="451780"/>
                      <a:pt x="1456438" y="429682"/>
                      <a:pt x="1493061" y="406889"/>
                    </a:cubicBezTo>
                    <a:cubicBezTo>
                      <a:pt x="1540810" y="377200"/>
                      <a:pt x="1587673" y="346120"/>
                      <a:pt x="1633850" y="314020"/>
                    </a:cubicBezTo>
                    <a:cubicBezTo>
                      <a:pt x="1697058" y="270100"/>
                      <a:pt x="1759028" y="224209"/>
                      <a:pt x="1819883" y="177108"/>
                    </a:cubicBezTo>
                    <a:cubicBezTo>
                      <a:pt x="1894112" y="119672"/>
                      <a:pt x="1966654" y="60522"/>
                      <a:pt x="2038368" y="0"/>
                    </a:cubicBezTo>
                    <a:lnTo>
                      <a:pt x="1882691" y="0"/>
                    </a:lnTo>
                    <a:lnTo>
                      <a:pt x="1731186" y="0"/>
                    </a:lnTo>
                    <a:lnTo>
                      <a:pt x="1571347" y="0"/>
                    </a:lnTo>
                    <a:cubicBezTo>
                      <a:pt x="1450961" y="90059"/>
                      <a:pt x="1325860" y="174727"/>
                      <a:pt x="1192424" y="243783"/>
                    </a:cubicBezTo>
                    <a:cubicBezTo>
                      <a:pt x="1161963" y="259547"/>
                      <a:pt x="1131007" y="274434"/>
                      <a:pt x="1099555" y="288131"/>
                    </a:cubicBezTo>
                    <a:cubicBezTo>
                      <a:pt x="949946" y="353320"/>
                      <a:pt x="774010" y="399707"/>
                      <a:pt x="615571" y="337242"/>
                    </a:cubicBezTo>
                    <a:cubicBezTo>
                      <a:pt x="590996" y="327555"/>
                      <a:pt x="567470" y="315659"/>
                      <a:pt x="544133" y="303314"/>
                    </a:cubicBezTo>
                    <a:cubicBezTo>
                      <a:pt x="522083" y="291637"/>
                      <a:pt x="501137" y="277882"/>
                      <a:pt x="480135" y="264319"/>
                    </a:cubicBezTo>
                    <a:cubicBezTo>
                      <a:pt x="471638" y="258823"/>
                      <a:pt x="462456" y="254422"/>
                      <a:pt x="454236" y="248545"/>
                    </a:cubicBezTo>
                    <a:cubicBezTo>
                      <a:pt x="426623" y="228857"/>
                      <a:pt x="401315" y="206016"/>
                      <a:pt x="378036" y="181270"/>
                    </a:cubicBezTo>
                    <a:cubicBezTo>
                      <a:pt x="368159" y="170764"/>
                      <a:pt x="357786" y="160706"/>
                      <a:pt x="349166" y="149123"/>
                    </a:cubicBezTo>
                    <a:cubicBezTo>
                      <a:pt x="333440" y="127968"/>
                      <a:pt x="320305" y="104842"/>
                      <a:pt x="310466" y="80363"/>
                    </a:cubicBezTo>
                    <a:cubicBezTo>
                      <a:pt x="310390" y="80163"/>
                      <a:pt x="310256" y="79981"/>
                      <a:pt x="310171" y="79772"/>
                    </a:cubicBezTo>
                    <a:cubicBezTo>
                      <a:pt x="302570" y="60693"/>
                      <a:pt x="297721" y="41015"/>
                      <a:pt x="294397" y="21127"/>
                    </a:cubicBezTo>
                    <a:cubicBezTo>
                      <a:pt x="293226" y="14145"/>
                      <a:pt x="293311" y="7039"/>
                      <a:pt x="292616" y="0"/>
                    </a:cubicBezTo>
                    <a:lnTo>
                      <a:pt x="144083" y="0"/>
                    </a:lnTo>
                    <a:lnTo>
                      <a:pt x="66397" y="0"/>
                    </a:lnTo>
                    <a:lnTo>
                      <a:pt x="32164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679791" y="3625139"/>
                <a:ext cx="2324992" cy="908835"/>
              </a:xfrm>
              <a:custGeom>
                <a:avLst/>
                <a:gdLst/>
                <a:ahLst/>
                <a:cxnLst/>
                <a:rect l="l" t="t" r="r" b="b"/>
                <a:pathLst>
                  <a:path w="2324992" h="908835" extrusionOk="0">
                    <a:moveTo>
                      <a:pt x="33039" y="0"/>
                    </a:moveTo>
                    <a:cubicBezTo>
                      <a:pt x="24628" y="29823"/>
                      <a:pt x="18085" y="60017"/>
                      <a:pt x="12798" y="90488"/>
                    </a:cubicBezTo>
                    <a:cubicBezTo>
                      <a:pt x="3435" y="144418"/>
                      <a:pt x="-2308" y="198882"/>
                      <a:pt x="892" y="253898"/>
                    </a:cubicBezTo>
                    <a:cubicBezTo>
                      <a:pt x="2750" y="285893"/>
                      <a:pt x="7760" y="317563"/>
                      <a:pt x="14580" y="348853"/>
                    </a:cubicBezTo>
                    <a:cubicBezTo>
                      <a:pt x="19780" y="372694"/>
                      <a:pt x="25724" y="396364"/>
                      <a:pt x="33934" y="419395"/>
                    </a:cubicBezTo>
                    <a:cubicBezTo>
                      <a:pt x="39535" y="435121"/>
                      <a:pt x="46431" y="449990"/>
                      <a:pt x="53280" y="464934"/>
                    </a:cubicBezTo>
                    <a:cubicBezTo>
                      <a:pt x="104877" y="577358"/>
                      <a:pt x="190630" y="666883"/>
                      <a:pt x="290805" y="737883"/>
                    </a:cubicBezTo>
                    <a:cubicBezTo>
                      <a:pt x="321351" y="759543"/>
                      <a:pt x="352460" y="780422"/>
                      <a:pt x="385159" y="798614"/>
                    </a:cubicBezTo>
                    <a:cubicBezTo>
                      <a:pt x="429451" y="823265"/>
                      <a:pt x="475132" y="846087"/>
                      <a:pt x="522681" y="863794"/>
                    </a:cubicBezTo>
                    <a:cubicBezTo>
                      <a:pt x="561381" y="878205"/>
                      <a:pt x="601434" y="889063"/>
                      <a:pt x="642039" y="896541"/>
                    </a:cubicBezTo>
                    <a:cubicBezTo>
                      <a:pt x="899928" y="944080"/>
                      <a:pt x="1159723" y="846839"/>
                      <a:pt x="1382313" y="723595"/>
                    </a:cubicBezTo>
                    <a:cubicBezTo>
                      <a:pt x="1420051" y="702707"/>
                      <a:pt x="1457312" y="680904"/>
                      <a:pt x="1493936" y="658120"/>
                    </a:cubicBezTo>
                    <a:cubicBezTo>
                      <a:pt x="1541685" y="628422"/>
                      <a:pt x="1588548" y="597341"/>
                      <a:pt x="1634725" y="565252"/>
                    </a:cubicBezTo>
                    <a:cubicBezTo>
                      <a:pt x="1697933" y="521322"/>
                      <a:pt x="1759903" y="475431"/>
                      <a:pt x="1820758" y="428320"/>
                    </a:cubicBezTo>
                    <a:cubicBezTo>
                      <a:pt x="1895091" y="370808"/>
                      <a:pt x="1967719" y="311258"/>
                      <a:pt x="2039538" y="250622"/>
                    </a:cubicBezTo>
                    <a:cubicBezTo>
                      <a:pt x="2136292" y="168955"/>
                      <a:pt x="2231028" y="84906"/>
                      <a:pt x="2324992" y="0"/>
                    </a:cubicBezTo>
                    <a:lnTo>
                      <a:pt x="2188966" y="0"/>
                    </a:lnTo>
                    <a:lnTo>
                      <a:pt x="2039242" y="0"/>
                    </a:lnTo>
                    <a:lnTo>
                      <a:pt x="1883566" y="0"/>
                    </a:lnTo>
                    <a:cubicBezTo>
                      <a:pt x="1808842" y="63741"/>
                      <a:pt x="1733642" y="126797"/>
                      <a:pt x="1656156" y="187223"/>
                    </a:cubicBezTo>
                    <a:cubicBezTo>
                      <a:pt x="1510252" y="301019"/>
                      <a:pt x="1357938" y="409480"/>
                      <a:pt x="1193298" y="494700"/>
                    </a:cubicBezTo>
                    <a:cubicBezTo>
                      <a:pt x="1162838" y="510464"/>
                      <a:pt x="1131881" y="525361"/>
                      <a:pt x="1100430" y="539058"/>
                    </a:cubicBezTo>
                    <a:cubicBezTo>
                      <a:pt x="950821" y="604247"/>
                      <a:pt x="774884" y="650920"/>
                      <a:pt x="616445" y="588464"/>
                    </a:cubicBezTo>
                    <a:cubicBezTo>
                      <a:pt x="591871" y="578777"/>
                      <a:pt x="568344" y="566881"/>
                      <a:pt x="545008" y="554527"/>
                    </a:cubicBezTo>
                    <a:cubicBezTo>
                      <a:pt x="514042" y="538134"/>
                      <a:pt x="483657" y="520122"/>
                      <a:pt x="455111" y="499758"/>
                    </a:cubicBezTo>
                    <a:cubicBezTo>
                      <a:pt x="428993" y="481146"/>
                      <a:pt x="404819" y="459572"/>
                      <a:pt x="382483" y="436359"/>
                    </a:cubicBezTo>
                    <a:cubicBezTo>
                      <a:pt x="371196" y="424625"/>
                      <a:pt x="359747" y="413099"/>
                      <a:pt x="350041" y="400050"/>
                    </a:cubicBezTo>
                    <a:cubicBezTo>
                      <a:pt x="335963" y="381114"/>
                      <a:pt x="324342" y="360636"/>
                      <a:pt x="314922" y="339033"/>
                    </a:cubicBezTo>
                    <a:cubicBezTo>
                      <a:pt x="313817" y="336499"/>
                      <a:pt x="312379" y="334166"/>
                      <a:pt x="311340" y="331584"/>
                    </a:cubicBezTo>
                    <a:cubicBezTo>
                      <a:pt x="300234" y="303914"/>
                      <a:pt x="295615" y="275006"/>
                      <a:pt x="293186" y="245859"/>
                    </a:cubicBezTo>
                    <a:cubicBezTo>
                      <a:pt x="288604" y="190948"/>
                      <a:pt x="295834" y="134826"/>
                      <a:pt x="310455" y="81858"/>
                    </a:cubicBezTo>
                    <a:cubicBezTo>
                      <a:pt x="310645" y="81162"/>
                      <a:pt x="310855" y="80477"/>
                      <a:pt x="311045" y="79772"/>
                    </a:cubicBezTo>
                    <a:cubicBezTo>
                      <a:pt x="318637" y="52578"/>
                      <a:pt x="329276" y="26289"/>
                      <a:pt x="339620" y="0"/>
                    </a:cubicBezTo>
                    <a:lnTo>
                      <a:pt x="310159" y="0"/>
                    </a:lnTo>
                    <a:lnTo>
                      <a:pt x="293491" y="0"/>
                    </a:lnTo>
                    <a:lnTo>
                      <a:pt x="144958" y="0"/>
                    </a:lnTo>
                    <a:lnTo>
                      <a:pt x="67272" y="0"/>
                    </a:lnTo>
                    <a:lnTo>
                      <a:pt x="3303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679748" y="3625139"/>
                <a:ext cx="2617329" cy="1178806"/>
              </a:xfrm>
              <a:custGeom>
                <a:avLst/>
                <a:gdLst/>
                <a:ahLst/>
                <a:cxnLst/>
                <a:rect l="l" t="t" r="r" b="b"/>
                <a:pathLst>
                  <a:path w="2617329" h="1178806" extrusionOk="0">
                    <a:moveTo>
                      <a:pt x="145001" y="0"/>
                    </a:moveTo>
                    <a:cubicBezTo>
                      <a:pt x="132847" y="22641"/>
                      <a:pt x="121293" y="45625"/>
                      <a:pt x="110178" y="68752"/>
                    </a:cubicBezTo>
                    <a:cubicBezTo>
                      <a:pt x="103348" y="82972"/>
                      <a:pt x="96024" y="96898"/>
                      <a:pt x="89632" y="111319"/>
                    </a:cubicBezTo>
                    <a:cubicBezTo>
                      <a:pt x="75573" y="143066"/>
                      <a:pt x="62429" y="175374"/>
                      <a:pt x="50942" y="208359"/>
                    </a:cubicBezTo>
                    <a:cubicBezTo>
                      <a:pt x="34988" y="254137"/>
                      <a:pt x="23557" y="301333"/>
                      <a:pt x="14623" y="348853"/>
                    </a:cubicBezTo>
                    <a:cubicBezTo>
                      <a:pt x="3784" y="406508"/>
                      <a:pt x="-2484" y="464944"/>
                      <a:pt x="936" y="523875"/>
                    </a:cubicBezTo>
                    <a:cubicBezTo>
                      <a:pt x="2726" y="554831"/>
                      <a:pt x="7298" y="585540"/>
                      <a:pt x="13728" y="615848"/>
                    </a:cubicBezTo>
                    <a:cubicBezTo>
                      <a:pt x="19024" y="640728"/>
                      <a:pt x="25415" y="665388"/>
                      <a:pt x="33978" y="689372"/>
                    </a:cubicBezTo>
                    <a:cubicBezTo>
                      <a:pt x="94681" y="859631"/>
                      <a:pt x="231002" y="982732"/>
                      <a:pt x="385203" y="1068581"/>
                    </a:cubicBezTo>
                    <a:cubicBezTo>
                      <a:pt x="429494" y="1093241"/>
                      <a:pt x="475176" y="1116063"/>
                      <a:pt x="522725" y="1133770"/>
                    </a:cubicBezTo>
                    <a:cubicBezTo>
                      <a:pt x="561425" y="1148182"/>
                      <a:pt x="601477" y="1159050"/>
                      <a:pt x="642083" y="1166508"/>
                    </a:cubicBezTo>
                    <a:cubicBezTo>
                      <a:pt x="899972" y="1214056"/>
                      <a:pt x="1159766" y="1116816"/>
                      <a:pt x="1382356" y="993572"/>
                    </a:cubicBezTo>
                    <a:cubicBezTo>
                      <a:pt x="1420094" y="972684"/>
                      <a:pt x="1457356" y="950881"/>
                      <a:pt x="1493979" y="928088"/>
                    </a:cubicBezTo>
                    <a:cubicBezTo>
                      <a:pt x="1541728" y="898398"/>
                      <a:pt x="1588591" y="867318"/>
                      <a:pt x="1634768" y="835219"/>
                    </a:cubicBezTo>
                    <a:cubicBezTo>
                      <a:pt x="1697976" y="791299"/>
                      <a:pt x="1759946" y="745407"/>
                      <a:pt x="1820801" y="698297"/>
                    </a:cubicBezTo>
                    <a:cubicBezTo>
                      <a:pt x="1895134" y="640775"/>
                      <a:pt x="1967762" y="581235"/>
                      <a:pt x="2039581" y="520598"/>
                    </a:cubicBezTo>
                    <a:cubicBezTo>
                      <a:pt x="2237663" y="353397"/>
                      <a:pt x="2428125" y="177241"/>
                      <a:pt x="2617329" y="0"/>
                    </a:cubicBezTo>
                    <a:lnTo>
                      <a:pt x="2471483" y="0"/>
                    </a:lnTo>
                    <a:lnTo>
                      <a:pt x="2325036" y="0"/>
                    </a:lnTo>
                    <a:lnTo>
                      <a:pt x="2189009" y="0"/>
                    </a:lnTo>
                    <a:cubicBezTo>
                      <a:pt x="2183609" y="4924"/>
                      <a:pt x="2178341" y="9963"/>
                      <a:pt x="2172931" y="14878"/>
                    </a:cubicBezTo>
                    <a:cubicBezTo>
                      <a:pt x="2005329" y="167650"/>
                      <a:pt x="1835089" y="317687"/>
                      <a:pt x="1656200" y="457200"/>
                    </a:cubicBezTo>
                    <a:cubicBezTo>
                      <a:pt x="1510296" y="570986"/>
                      <a:pt x="1357982" y="679457"/>
                      <a:pt x="1193342" y="764677"/>
                    </a:cubicBezTo>
                    <a:cubicBezTo>
                      <a:pt x="1162881" y="780440"/>
                      <a:pt x="1131925" y="795338"/>
                      <a:pt x="1100473" y="809025"/>
                    </a:cubicBezTo>
                    <a:cubicBezTo>
                      <a:pt x="950864" y="874224"/>
                      <a:pt x="774928" y="920896"/>
                      <a:pt x="616489" y="858441"/>
                    </a:cubicBezTo>
                    <a:cubicBezTo>
                      <a:pt x="591914" y="848754"/>
                      <a:pt x="568388" y="836857"/>
                      <a:pt x="545051" y="824503"/>
                    </a:cubicBezTo>
                    <a:cubicBezTo>
                      <a:pt x="514086" y="808111"/>
                      <a:pt x="483701" y="790099"/>
                      <a:pt x="455154" y="769734"/>
                    </a:cubicBezTo>
                    <a:cubicBezTo>
                      <a:pt x="415826" y="741702"/>
                      <a:pt x="378992" y="708917"/>
                      <a:pt x="350084" y="670027"/>
                    </a:cubicBezTo>
                    <a:cubicBezTo>
                      <a:pt x="335339" y="650196"/>
                      <a:pt x="323071" y="628793"/>
                      <a:pt x="313470" y="606028"/>
                    </a:cubicBezTo>
                    <a:cubicBezTo>
                      <a:pt x="312832" y="604504"/>
                      <a:pt x="312003" y="603085"/>
                      <a:pt x="311384" y="601561"/>
                    </a:cubicBezTo>
                    <a:cubicBezTo>
                      <a:pt x="296611" y="564756"/>
                      <a:pt x="291229" y="525961"/>
                      <a:pt x="291153" y="486966"/>
                    </a:cubicBezTo>
                    <a:cubicBezTo>
                      <a:pt x="291048" y="441388"/>
                      <a:pt x="298440" y="395535"/>
                      <a:pt x="310498" y="351825"/>
                    </a:cubicBezTo>
                    <a:cubicBezTo>
                      <a:pt x="311698" y="347472"/>
                      <a:pt x="313679" y="343348"/>
                      <a:pt x="314965" y="339033"/>
                    </a:cubicBezTo>
                    <a:cubicBezTo>
                      <a:pt x="321404" y="317221"/>
                      <a:pt x="329653" y="295961"/>
                      <a:pt x="337882" y="274739"/>
                    </a:cubicBezTo>
                    <a:cubicBezTo>
                      <a:pt x="350189" y="242926"/>
                      <a:pt x="363781" y="211807"/>
                      <a:pt x="378954" y="181270"/>
                    </a:cubicBezTo>
                    <a:cubicBezTo>
                      <a:pt x="386231" y="166631"/>
                      <a:pt x="392680" y="151590"/>
                      <a:pt x="400386" y="137217"/>
                    </a:cubicBezTo>
                    <a:cubicBezTo>
                      <a:pt x="422541" y="95945"/>
                      <a:pt x="446525" y="55664"/>
                      <a:pt x="471528" y="16069"/>
                    </a:cubicBezTo>
                    <a:cubicBezTo>
                      <a:pt x="474966" y="10621"/>
                      <a:pt x="478757" y="5429"/>
                      <a:pt x="482243" y="0"/>
                    </a:cubicBezTo>
                    <a:lnTo>
                      <a:pt x="447420" y="0"/>
                    </a:lnTo>
                    <a:lnTo>
                      <a:pt x="339664" y="0"/>
                    </a:lnTo>
                    <a:lnTo>
                      <a:pt x="310203" y="0"/>
                    </a:lnTo>
                    <a:lnTo>
                      <a:pt x="293534" y="0"/>
                    </a:lnTo>
                    <a:lnTo>
                      <a:pt x="14500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679748" y="3625139"/>
                <a:ext cx="2898021" cy="1441636"/>
              </a:xfrm>
              <a:custGeom>
                <a:avLst/>
                <a:gdLst/>
                <a:ahLst/>
                <a:cxnLst/>
                <a:rect l="l" t="t" r="r" b="b"/>
                <a:pathLst>
                  <a:path w="2898021" h="1441636" extrusionOk="0">
                    <a:moveTo>
                      <a:pt x="310203" y="0"/>
                    </a:moveTo>
                    <a:cubicBezTo>
                      <a:pt x="305250" y="7049"/>
                      <a:pt x="300212" y="14049"/>
                      <a:pt x="295316" y="21127"/>
                    </a:cubicBezTo>
                    <a:cubicBezTo>
                      <a:pt x="286181" y="34347"/>
                      <a:pt x="276275" y="47073"/>
                      <a:pt x="267341" y="60427"/>
                    </a:cubicBezTo>
                    <a:cubicBezTo>
                      <a:pt x="243376" y="96145"/>
                      <a:pt x="221202" y="133122"/>
                      <a:pt x="198875" y="169964"/>
                    </a:cubicBezTo>
                    <a:cubicBezTo>
                      <a:pt x="169347" y="218675"/>
                      <a:pt x="140915" y="267986"/>
                      <a:pt x="115827" y="319088"/>
                    </a:cubicBezTo>
                    <a:cubicBezTo>
                      <a:pt x="106911" y="337261"/>
                      <a:pt x="97834" y="355311"/>
                      <a:pt x="89633" y="373856"/>
                    </a:cubicBezTo>
                    <a:cubicBezTo>
                      <a:pt x="76441" y="403650"/>
                      <a:pt x="64287" y="434016"/>
                      <a:pt x="53323" y="464934"/>
                    </a:cubicBezTo>
                    <a:cubicBezTo>
                      <a:pt x="35893" y="514074"/>
                      <a:pt x="23063" y="564699"/>
                      <a:pt x="13728" y="615848"/>
                    </a:cubicBezTo>
                    <a:cubicBezTo>
                      <a:pt x="3479" y="672065"/>
                      <a:pt x="-2398" y="729006"/>
                      <a:pt x="936" y="786403"/>
                    </a:cubicBezTo>
                    <a:cubicBezTo>
                      <a:pt x="4203" y="842791"/>
                      <a:pt x="14995" y="898674"/>
                      <a:pt x="33978" y="951900"/>
                    </a:cubicBezTo>
                    <a:cubicBezTo>
                      <a:pt x="94681" y="1122159"/>
                      <a:pt x="231003" y="1245260"/>
                      <a:pt x="385203" y="1331119"/>
                    </a:cubicBezTo>
                    <a:cubicBezTo>
                      <a:pt x="429494" y="1355770"/>
                      <a:pt x="475176" y="1378896"/>
                      <a:pt x="522725" y="1396603"/>
                    </a:cubicBezTo>
                    <a:cubicBezTo>
                      <a:pt x="561425" y="1411015"/>
                      <a:pt x="601478" y="1421873"/>
                      <a:pt x="642083" y="1429341"/>
                    </a:cubicBezTo>
                    <a:cubicBezTo>
                      <a:pt x="899972" y="1476880"/>
                      <a:pt x="1159767" y="1379658"/>
                      <a:pt x="1382356" y="1256405"/>
                    </a:cubicBezTo>
                    <a:cubicBezTo>
                      <a:pt x="1420094" y="1235507"/>
                      <a:pt x="1457356" y="1213409"/>
                      <a:pt x="1493980" y="1190625"/>
                    </a:cubicBezTo>
                    <a:cubicBezTo>
                      <a:pt x="1541729" y="1160926"/>
                      <a:pt x="1588592" y="1129856"/>
                      <a:pt x="1634769" y="1097756"/>
                    </a:cubicBezTo>
                    <a:cubicBezTo>
                      <a:pt x="1697977" y="1053827"/>
                      <a:pt x="1759946" y="1007936"/>
                      <a:pt x="1820802" y="960834"/>
                    </a:cubicBezTo>
                    <a:cubicBezTo>
                      <a:pt x="1895135" y="903313"/>
                      <a:pt x="1967763" y="844067"/>
                      <a:pt x="2039581" y="783431"/>
                    </a:cubicBezTo>
                    <a:cubicBezTo>
                      <a:pt x="2274839" y="584854"/>
                      <a:pt x="2500048" y="374304"/>
                      <a:pt x="2724191" y="163411"/>
                    </a:cubicBezTo>
                    <a:cubicBezTo>
                      <a:pt x="2782103" y="108928"/>
                      <a:pt x="2840157" y="54540"/>
                      <a:pt x="2898022" y="0"/>
                    </a:cubicBezTo>
                    <a:lnTo>
                      <a:pt x="2617330" y="0"/>
                    </a:lnTo>
                    <a:lnTo>
                      <a:pt x="2471483" y="0"/>
                    </a:lnTo>
                    <a:cubicBezTo>
                      <a:pt x="2372413" y="93012"/>
                      <a:pt x="2273353" y="185899"/>
                      <a:pt x="2172931" y="277416"/>
                    </a:cubicBezTo>
                    <a:cubicBezTo>
                      <a:pt x="2005329" y="430178"/>
                      <a:pt x="1835089" y="580520"/>
                      <a:pt x="1656200" y="720033"/>
                    </a:cubicBezTo>
                    <a:cubicBezTo>
                      <a:pt x="1510296" y="833819"/>
                      <a:pt x="1357982" y="942289"/>
                      <a:pt x="1193342" y="1027509"/>
                    </a:cubicBezTo>
                    <a:cubicBezTo>
                      <a:pt x="1162881" y="1043273"/>
                      <a:pt x="1131925" y="1058170"/>
                      <a:pt x="1100473" y="1071858"/>
                    </a:cubicBezTo>
                    <a:cubicBezTo>
                      <a:pt x="950864" y="1137057"/>
                      <a:pt x="774928" y="1183434"/>
                      <a:pt x="616489" y="1120969"/>
                    </a:cubicBezTo>
                    <a:cubicBezTo>
                      <a:pt x="591915" y="1111282"/>
                      <a:pt x="568388" y="1099385"/>
                      <a:pt x="545052" y="1087041"/>
                    </a:cubicBezTo>
                    <a:cubicBezTo>
                      <a:pt x="514086" y="1070648"/>
                      <a:pt x="483701" y="1052627"/>
                      <a:pt x="455155" y="1032272"/>
                    </a:cubicBezTo>
                    <a:cubicBezTo>
                      <a:pt x="415826" y="1004240"/>
                      <a:pt x="378993" y="971750"/>
                      <a:pt x="350084" y="932850"/>
                    </a:cubicBezTo>
                    <a:cubicBezTo>
                      <a:pt x="334359" y="911705"/>
                      <a:pt x="321224" y="888568"/>
                      <a:pt x="311384" y="864089"/>
                    </a:cubicBezTo>
                    <a:cubicBezTo>
                      <a:pt x="295135" y="823617"/>
                      <a:pt x="289658" y="780812"/>
                      <a:pt x="290848" y="737883"/>
                    </a:cubicBezTo>
                    <a:cubicBezTo>
                      <a:pt x="292010" y="696163"/>
                      <a:pt x="299459" y="654330"/>
                      <a:pt x="310498" y="614363"/>
                    </a:cubicBezTo>
                    <a:cubicBezTo>
                      <a:pt x="311279" y="611515"/>
                      <a:pt x="312661" y="608857"/>
                      <a:pt x="313470" y="606028"/>
                    </a:cubicBezTo>
                    <a:cubicBezTo>
                      <a:pt x="321852" y="577006"/>
                      <a:pt x="332387" y="548612"/>
                      <a:pt x="343836" y="520598"/>
                    </a:cubicBezTo>
                    <a:cubicBezTo>
                      <a:pt x="355542" y="491928"/>
                      <a:pt x="368591" y="463991"/>
                      <a:pt x="382527" y="436359"/>
                    </a:cubicBezTo>
                    <a:cubicBezTo>
                      <a:pt x="388642" y="424224"/>
                      <a:pt x="393985" y="411680"/>
                      <a:pt x="400386" y="399745"/>
                    </a:cubicBezTo>
                    <a:cubicBezTo>
                      <a:pt x="412540" y="377104"/>
                      <a:pt x="426018" y="355206"/>
                      <a:pt x="439086" y="333070"/>
                    </a:cubicBezTo>
                    <a:cubicBezTo>
                      <a:pt x="452745" y="309944"/>
                      <a:pt x="466547" y="286922"/>
                      <a:pt x="481053" y="264319"/>
                    </a:cubicBezTo>
                    <a:cubicBezTo>
                      <a:pt x="500160" y="234544"/>
                      <a:pt x="519410" y="204892"/>
                      <a:pt x="539689" y="175908"/>
                    </a:cubicBezTo>
                    <a:cubicBezTo>
                      <a:pt x="560377" y="146361"/>
                      <a:pt x="583085" y="118281"/>
                      <a:pt x="604583" y="89297"/>
                    </a:cubicBezTo>
                    <a:cubicBezTo>
                      <a:pt x="626748" y="59407"/>
                      <a:pt x="648693" y="29366"/>
                      <a:pt x="671553" y="0"/>
                    </a:cubicBezTo>
                    <a:lnTo>
                      <a:pt x="482244" y="0"/>
                    </a:lnTo>
                    <a:lnTo>
                      <a:pt x="447420" y="0"/>
                    </a:lnTo>
                    <a:lnTo>
                      <a:pt x="339664" y="0"/>
                    </a:lnTo>
                    <a:lnTo>
                      <a:pt x="31020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5" name="Google Shape;35;p2"/>
          <p:cNvGrpSpPr/>
          <p:nvPr/>
        </p:nvGrpSpPr>
        <p:grpSpPr>
          <a:xfrm>
            <a:off x="8748669" y="172686"/>
            <a:ext cx="3170355" cy="3170363"/>
            <a:chOff x="4480279" y="0"/>
            <a:chExt cx="3170355" cy="3170363"/>
          </a:xfrm>
        </p:grpSpPr>
        <p:sp>
          <p:nvSpPr>
            <p:cNvPr id="36" name="Google Shape;36;p2"/>
            <p:cNvSpPr/>
            <p:nvPr/>
          </p:nvSpPr>
          <p:spPr>
            <a:xfrm>
              <a:off x="4480279" y="0"/>
              <a:ext cx="3170355" cy="3170363"/>
            </a:xfrm>
            <a:custGeom>
              <a:avLst/>
              <a:gdLst/>
              <a:ahLst/>
              <a:cxnLst/>
              <a:rect l="l" t="t" r="r" b="b"/>
              <a:pathLst>
                <a:path w="3019386" h="3019393" extrusionOk="0">
                  <a:moveTo>
                    <a:pt x="0" y="0"/>
                  </a:moveTo>
                  <a:lnTo>
                    <a:pt x="3019387" y="0"/>
                  </a:lnTo>
                  <a:lnTo>
                    <a:pt x="3019387" y="3019394"/>
                  </a:lnTo>
                  <a:lnTo>
                    <a:pt x="0" y="30193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0160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sx="102000" sy="102000" algn="ctr" rotWithShape="0">
                <a:srgbClr val="000000">
                  <a:alpha val="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4552207" y="71987"/>
              <a:ext cx="3023954" cy="3023922"/>
              <a:chOff x="4759935" y="513572"/>
              <a:chExt cx="3019425" cy="3019393"/>
            </a:xfrm>
          </p:grpSpPr>
          <p:sp>
            <p:nvSpPr>
              <p:cNvPr id="38" name="Google Shape;38;p2"/>
              <p:cNvSpPr/>
              <p:nvPr/>
            </p:nvSpPr>
            <p:spPr>
              <a:xfrm>
                <a:off x="4759954" y="513572"/>
                <a:ext cx="3019386" cy="3019393"/>
              </a:xfrm>
              <a:custGeom>
                <a:avLst/>
                <a:gdLst/>
                <a:ahLst/>
                <a:cxnLst/>
                <a:rect l="l" t="t" r="r" b="b"/>
                <a:pathLst>
                  <a:path w="3019386" h="3019393" extrusionOk="0">
                    <a:moveTo>
                      <a:pt x="0" y="0"/>
                    </a:moveTo>
                    <a:lnTo>
                      <a:pt x="3019387" y="0"/>
                    </a:lnTo>
                    <a:lnTo>
                      <a:pt x="3019387" y="3019394"/>
                    </a:lnTo>
                    <a:lnTo>
                      <a:pt x="0" y="30193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6493190" y="1731150"/>
                <a:ext cx="1286170" cy="1801710"/>
              </a:xfrm>
              <a:custGeom>
                <a:avLst/>
                <a:gdLst/>
                <a:ahLst/>
                <a:cxnLst/>
                <a:rect l="l" t="t" r="r" b="b"/>
                <a:pathLst>
                  <a:path w="1286170" h="1801710" extrusionOk="0">
                    <a:moveTo>
                      <a:pt x="1286170" y="0"/>
                    </a:moveTo>
                    <a:cubicBezTo>
                      <a:pt x="1278694" y="13345"/>
                      <a:pt x="1271197" y="26641"/>
                      <a:pt x="1263549" y="39891"/>
                    </a:cubicBezTo>
                    <a:cubicBezTo>
                      <a:pt x="1222229" y="111395"/>
                      <a:pt x="1178795" y="181680"/>
                      <a:pt x="1134361" y="250927"/>
                    </a:cubicBezTo>
                    <a:cubicBezTo>
                      <a:pt x="1134247" y="251108"/>
                      <a:pt x="1134151" y="251327"/>
                      <a:pt x="1134066" y="251517"/>
                    </a:cubicBezTo>
                    <a:cubicBezTo>
                      <a:pt x="1004983" y="452666"/>
                      <a:pt x="866023" y="647252"/>
                      <a:pt x="724786" y="839991"/>
                    </a:cubicBezTo>
                    <a:cubicBezTo>
                      <a:pt x="487480" y="1163822"/>
                      <a:pt x="242744" y="1481957"/>
                      <a:pt x="0" y="1801711"/>
                    </a:cubicBezTo>
                    <a:lnTo>
                      <a:pt x="183947" y="1801711"/>
                    </a:lnTo>
                    <a:lnTo>
                      <a:pt x="372666" y="1801711"/>
                    </a:lnTo>
                    <a:cubicBezTo>
                      <a:pt x="423901" y="1734283"/>
                      <a:pt x="475050" y="1666742"/>
                      <a:pt x="526256" y="1599305"/>
                    </a:cubicBezTo>
                    <a:cubicBezTo>
                      <a:pt x="559918" y="1554985"/>
                      <a:pt x="593522" y="1510627"/>
                      <a:pt x="627155" y="1466259"/>
                    </a:cubicBezTo>
                    <a:cubicBezTo>
                      <a:pt x="837848" y="1188025"/>
                      <a:pt x="1047598" y="908552"/>
                      <a:pt x="1244499" y="620316"/>
                    </a:cubicBezTo>
                    <a:cubicBezTo>
                      <a:pt x="1258758" y="599446"/>
                      <a:pt x="1272045" y="577891"/>
                      <a:pt x="1286170" y="556917"/>
                    </a:cubicBezTo>
                    <a:lnTo>
                      <a:pt x="1286170" y="493509"/>
                    </a:lnTo>
                    <a:lnTo>
                      <a:pt x="1286170" y="312839"/>
                    </a:lnTo>
                    <a:lnTo>
                      <a:pt x="1286170" y="242297"/>
                    </a:lnTo>
                    <a:lnTo>
                      <a:pt x="1286170" y="50302"/>
                    </a:lnTo>
                    <a:lnTo>
                      <a:pt x="128617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>
                <a:off x="4759935" y="604360"/>
                <a:ext cx="3019425" cy="1823600"/>
              </a:xfrm>
              <a:custGeom>
                <a:avLst/>
                <a:gdLst/>
                <a:ahLst/>
                <a:cxnLst/>
                <a:rect l="l" t="t" r="r" b="b"/>
                <a:pathLst>
                  <a:path w="3019425" h="1823600" extrusionOk="0">
                    <a:moveTo>
                      <a:pt x="2440191" y="1351"/>
                    </a:moveTo>
                    <a:cubicBezTo>
                      <a:pt x="2121885" y="14504"/>
                      <a:pt x="1810693" y="122460"/>
                      <a:pt x="1526972" y="268646"/>
                    </a:cubicBezTo>
                    <a:cubicBezTo>
                      <a:pt x="1145114" y="465403"/>
                      <a:pt x="800605" y="728920"/>
                      <a:pt x="473278" y="1005050"/>
                    </a:cubicBezTo>
                    <a:cubicBezTo>
                      <a:pt x="311887" y="1141191"/>
                      <a:pt x="155248" y="1282704"/>
                      <a:pt x="0" y="1425636"/>
                    </a:cubicBezTo>
                    <a:lnTo>
                      <a:pt x="0" y="1667924"/>
                    </a:lnTo>
                    <a:lnTo>
                      <a:pt x="0" y="1823600"/>
                    </a:lnTo>
                    <a:cubicBezTo>
                      <a:pt x="177555" y="1657494"/>
                      <a:pt x="356311" y="1492740"/>
                      <a:pt x="539953" y="1333368"/>
                    </a:cubicBezTo>
                    <a:cubicBezTo>
                      <a:pt x="714251" y="1182082"/>
                      <a:pt x="892512" y="1035054"/>
                      <a:pt x="1078411" y="898189"/>
                    </a:cubicBezTo>
                    <a:cubicBezTo>
                      <a:pt x="1234374" y="783365"/>
                      <a:pt x="1395813" y="675495"/>
                      <a:pt x="1565072" y="581188"/>
                    </a:cubicBezTo>
                    <a:cubicBezTo>
                      <a:pt x="1917582" y="384774"/>
                      <a:pt x="2329682" y="234960"/>
                      <a:pt x="2737542" y="317461"/>
                    </a:cubicBezTo>
                    <a:cubicBezTo>
                      <a:pt x="2815600" y="333252"/>
                      <a:pt x="2892047" y="357348"/>
                      <a:pt x="2965247" y="388602"/>
                    </a:cubicBezTo>
                    <a:cubicBezTo>
                      <a:pt x="2983526" y="396400"/>
                      <a:pt x="3001490" y="404962"/>
                      <a:pt x="3019425" y="413605"/>
                    </a:cubicBezTo>
                    <a:lnTo>
                      <a:pt x="3019425" y="335321"/>
                    </a:lnTo>
                    <a:lnTo>
                      <a:pt x="3019425" y="93030"/>
                    </a:lnTo>
                    <a:cubicBezTo>
                      <a:pt x="3016339" y="91871"/>
                      <a:pt x="3013263" y="90595"/>
                      <a:pt x="3010195" y="89458"/>
                    </a:cubicBezTo>
                    <a:cubicBezTo>
                      <a:pt x="2929014" y="59634"/>
                      <a:pt x="2845375" y="36857"/>
                      <a:pt x="2760164" y="21889"/>
                    </a:cubicBezTo>
                    <a:cubicBezTo>
                      <a:pt x="2653275" y="3110"/>
                      <a:pt x="2546290" y="-3034"/>
                      <a:pt x="2440191" y="135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4759935" y="846641"/>
                <a:ext cx="3019425" cy="1823616"/>
              </a:xfrm>
              <a:custGeom>
                <a:avLst/>
                <a:gdLst/>
                <a:ahLst/>
                <a:cxnLst/>
                <a:rect l="l" t="t" r="r" b="b"/>
                <a:pathLst>
                  <a:path w="3019425" h="1823616" extrusionOk="0">
                    <a:moveTo>
                      <a:pt x="2440191" y="1362"/>
                    </a:moveTo>
                    <a:cubicBezTo>
                      <a:pt x="2121885" y="14599"/>
                      <a:pt x="1810693" y="122772"/>
                      <a:pt x="1526972" y="268955"/>
                    </a:cubicBezTo>
                    <a:cubicBezTo>
                      <a:pt x="1145114" y="465713"/>
                      <a:pt x="800605" y="728937"/>
                      <a:pt x="473278" y="1005057"/>
                    </a:cubicBezTo>
                    <a:cubicBezTo>
                      <a:pt x="311887" y="1141207"/>
                      <a:pt x="155248" y="1282720"/>
                      <a:pt x="0" y="1425643"/>
                    </a:cubicBezTo>
                    <a:lnTo>
                      <a:pt x="0" y="1581319"/>
                    </a:lnTo>
                    <a:lnTo>
                      <a:pt x="0" y="1676874"/>
                    </a:lnTo>
                    <a:lnTo>
                      <a:pt x="0" y="1823616"/>
                    </a:lnTo>
                    <a:cubicBezTo>
                      <a:pt x="177555" y="1657510"/>
                      <a:pt x="356311" y="1492756"/>
                      <a:pt x="539953" y="1333374"/>
                    </a:cubicBezTo>
                    <a:cubicBezTo>
                      <a:pt x="714251" y="1182098"/>
                      <a:pt x="892502" y="1035365"/>
                      <a:pt x="1078411" y="898500"/>
                    </a:cubicBezTo>
                    <a:cubicBezTo>
                      <a:pt x="1234374" y="783677"/>
                      <a:pt x="1395813" y="675806"/>
                      <a:pt x="1565072" y="581499"/>
                    </a:cubicBezTo>
                    <a:cubicBezTo>
                      <a:pt x="1917582" y="385084"/>
                      <a:pt x="2329682" y="234971"/>
                      <a:pt x="2737542" y="317475"/>
                    </a:cubicBezTo>
                    <a:cubicBezTo>
                      <a:pt x="2815600" y="333268"/>
                      <a:pt x="2892047" y="357357"/>
                      <a:pt x="2965247" y="388618"/>
                    </a:cubicBezTo>
                    <a:cubicBezTo>
                      <a:pt x="2983526" y="396409"/>
                      <a:pt x="3001490" y="404972"/>
                      <a:pt x="3019425" y="413611"/>
                    </a:cubicBezTo>
                    <a:lnTo>
                      <a:pt x="3019425" y="343965"/>
                    </a:lnTo>
                    <a:lnTo>
                      <a:pt x="3019425" y="171324"/>
                    </a:lnTo>
                    <a:lnTo>
                      <a:pt x="3019425" y="93040"/>
                    </a:lnTo>
                    <a:cubicBezTo>
                      <a:pt x="3016339" y="91882"/>
                      <a:pt x="3013263" y="90605"/>
                      <a:pt x="3010195" y="89468"/>
                    </a:cubicBezTo>
                    <a:cubicBezTo>
                      <a:pt x="2929014" y="59645"/>
                      <a:pt x="2845375" y="36868"/>
                      <a:pt x="2760164" y="21900"/>
                    </a:cubicBezTo>
                    <a:cubicBezTo>
                      <a:pt x="2653275" y="3121"/>
                      <a:pt x="2546290" y="-3050"/>
                      <a:pt x="2440191" y="136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6677137" y="1973446"/>
                <a:ext cx="1102223" cy="1559413"/>
              </a:xfrm>
              <a:custGeom>
                <a:avLst/>
                <a:gdLst/>
                <a:ahLst/>
                <a:cxnLst/>
                <a:rect l="l" t="t" r="r" b="b"/>
                <a:pathLst>
                  <a:path w="1102223" h="1559413" extrusionOk="0">
                    <a:moveTo>
                      <a:pt x="1102223" y="0"/>
                    </a:moveTo>
                    <a:cubicBezTo>
                      <a:pt x="1091708" y="18745"/>
                      <a:pt x="1080630" y="37090"/>
                      <a:pt x="1069781" y="55655"/>
                    </a:cubicBezTo>
                    <a:cubicBezTo>
                      <a:pt x="1031243" y="121549"/>
                      <a:pt x="991534" y="186871"/>
                      <a:pt x="950414" y="250917"/>
                    </a:cubicBezTo>
                    <a:cubicBezTo>
                      <a:pt x="821236" y="452266"/>
                      <a:pt x="682190" y="647071"/>
                      <a:pt x="540839" y="839981"/>
                    </a:cubicBezTo>
                    <a:cubicBezTo>
                      <a:pt x="363521" y="1081954"/>
                      <a:pt x="181794" y="1320736"/>
                      <a:pt x="0" y="1559414"/>
                    </a:cubicBezTo>
                    <a:lnTo>
                      <a:pt x="188719" y="1559414"/>
                    </a:lnTo>
                    <a:lnTo>
                      <a:pt x="372666" y="1559414"/>
                    </a:lnTo>
                    <a:cubicBezTo>
                      <a:pt x="396211" y="1528391"/>
                      <a:pt x="419700" y="1497292"/>
                      <a:pt x="443208" y="1466250"/>
                    </a:cubicBezTo>
                    <a:cubicBezTo>
                      <a:pt x="589569" y="1272969"/>
                      <a:pt x="735120" y="1078935"/>
                      <a:pt x="876595" y="881948"/>
                    </a:cubicBezTo>
                    <a:cubicBezTo>
                      <a:pt x="938784" y="795357"/>
                      <a:pt x="1000410" y="708327"/>
                      <a:pt x="1060552" y="620306"/>
                    </a:cubicBezTo>
                    <a:cubicBezTo>
                      <a:pt x="1074811" y="599446"/>
                      <a:pt x="1088098" y="577891"/>
                      <a:pt x="1102223" y="556908"/>
                    </a:cubicBezTo>
                    <a:lnTo>
                      <a:pt x="1102223" y="521189"/>
                    </a:lnTo>
                    <a:lnTo>
                      <a:pt x="1102223" y="314620"/>
                    </a:lnTo>
                    <a:lnTo>
                      <a:pt x="1102223" y="251212"/>
                    </a:lnTo>
                    <a:lnTo>
                      <a:pt x="1102223" y="70542"/>
                    </a:lnTo>
                    <a:lnTo>
                      <a:pt x="1102223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6865855" y="2224659"/>
                <a:ext cx="913504" cy="1308201"/>
              </a:xfrm>
              <a:custGeom>
                <a:avLst/>
                <a:gdLst/>
                <a:ahLst/>
                <a:cxnLst/>
                <a:rect l="l" t="t" r="r" b="b"/>
                <a:pathLst>
                  <a:path w="913504" h="1308201" extrusionOk="0">
                    <a:moveTo>
                      <a:pt x="913505" y="0"/>
                    </a:moveTo>
                    <a:cubicBezTo>
                      <a:pt x="865661" y="85373"/>
                      <a:pt x="814378" y="168859"/>
                      <a:pt x="761695" y="250927"/>
                    </a:cubicBezTo>
                    <a:cubicBezTo>
                      <a:pt x="632517" y="452276"/>
                      <a:pt x="493471" y="647090"/>
                      <a:pt x="352120" y="839991"/>
                    </a:cubicBezTo>
                    <a:cubicBezTo>
                      <a:pt x="286769" y="929173"/>
                      <a:pt x="219913" y="1017346"/>
                      <a:pt x="153591" y="1105796"/>
                    </a:cubicBezTo>
                    <a:cubicBezTo>
                      <a:pt x="102384" y="1173232"/>
                      <a:pt x="51235" y="1240774"/>
                      <a:pt x="0" y="1308202"/>
                    </a:cubicBezTo>
                    <a:lnTo>
                      <a:pt x="183947" y="1308202"/>
                    </a:lnTo>
                    <a:lnTo>
                      <a:pt x="203892" y="1308202"/>
                    </a:lnTo>
                    <a:lnTo>
                      <a:pt x="372666" y="1308202"/>
                    </a:lnTo>
                    <a:cubicBezTo>
                      <a:pt x="514093" y="1120302"/>
                      <a:pt x="654196" y="931412"/>
                      <a:pt x="789089" y="738788"/>
                    </a:cubicBezTo>
                    <a:cubicBezTo>
                      <a:pt x="816712" y="699345"/>
                      <a:pt x="844648" y="660092"/>
                      <a:pt x="871833" y="620325"/>
                    </a:cubicBezTo>
                    <a:cubicBezTo>
                      <a:pt x="886092" y="599456"/>
                      <a:pt x="899379" y="577901"/>
                      <a:pt x="913505" y="556917"/>
                    </a:cubicBezTo>
                    <a:lnTo>
                      <a:pt x="913505" y="532514"/>
                    </a:lnTo>
                    <a:lnTo>
                      <a:pt x="913505" y="305695"/>
                    </a:lnTo>
                    <a:lnTo>
                      <a:pt x="913505" y="269977"/>
                    </a:lnTo>
                    <a:lnTo>
                      <a:pt x="913505" y="63408"/>
                    </a:lnTo>
                    <a:lnTo>
                      <a:pt x="91350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4759935" y="1097874"/>
                <a:ext cx="3019425" cy="1823310"/>
              </a:xfrm>
              <a:custGeom>
                <a:avLst/>
                <a:gdLst/>
                <a:ahLst/>
                <a:cxnLst/>
                <a:rect l="l" t="t" r="r" b="b"/>
                <a:pathLst>
                  <a:path w="3019425" h="1823310" extrusionOk="0">
                    <a:moveTo>
                      <a:pt x="2440191" y="1351"/>
                    </a:moveTo>
                    <a:cubicBezTo>
                      <a:pt x="2121885" y="14503"/>
                      <a:pt x="1810693" y="122459"/>
                      <a:pt x="1526972" y="268649"/>
                    </a:cubicBezTo>
                    <a:cubicBezTo>
                      <a:pt x="1145114" y="465407"/>
                      <a:pt x="800605" y="728621"/>
                      <a:pt x="473278" y="1004751"/>
                    </a:cubicBezTo>
                    <a:cubicBezTo>
                      <a:pt x="311848" y="1140920"/>
                      <a:pt x="155267" y="1282633"/>
                      <a:pt x="0" y="1425641"/>
                    </a:cubicBezTo>
                    <a:lnTo>
                      <a:pt x="0" y="1572384"/>
                    </a:lnTo>
                    <a:lnTo>
                      <a:pt x="0" y="1695609"/>
                    </a:lnTo>
                    <a:lnTo>
                      <a:pt x="0" y="1823310"/>
                    </a:lnTo>
                    <a:cubicBezTo>
                      <a:pt x="177555" y="1657194"/>
                      <a:pt x="356311" y="1492450"/>
                      <a:pt x="539953" y="1333068"/>
                    </a:cubicBezTo>
                    <a:cubicBezTo>
                      <a:pt x="714251" y="1181782"/>
                      <a:pt x="892512" y="1035059"/>
                      <a:pt x="1078411" y="898185"/>
                    </a:cubicBezTo>
                    <a:cubicBezTo>
                      <a:pt x="1234374" y="783371"/>
                      <a:pt x="1395813" y="675500"/>
                      <a:pt x="1565072" y="581184"/>
                    </a:cubicBezTo>
                    <a:cubicBezTo>
                      <a:pt x="1917582" y="384778"/>
                      <a:pt x="2329682" y="234959"/>
                      <a:pt x="2737542" y="317465"/>
                    </a:cubicBezTo>
                    <a:cubicBezTo>
                      <a:pt x="2815600" y="333257"/>
                      <a:pt x="2892047" y="357051"/>
                      <a:pt x="2965247" y="388302"/>
                    </a:cubicBezTo>
                    <a:cubicBezTo>
                      <a:pt x="2983535" y="396103"/>
                      <a:pt x="3001518" y="404904"/>
                      <a:pt x="3019425" y="413610"/>
                    </a:cubicBezTo>
                    <a:lnTo>
                      <a:pt x="3019425" y="362708"/>
                    </a:lnTo>
                    <a:lnTo>
                      <a:pt x="3019425" y="162379"/>
                    </a:lnTo>
                    <a:lnTo>
                      <a:pt x="3019425" y="92732"/>
                    </a:lnTo>
                    <a:cubicBezTo>
                      <a:pt x="3016339" y="91570"/>
                      <a:pt x="3013263" y="90294"/>
                      <a:pt x="3010195" y="89160"/>
                    </a:cubicBezTo>
                    <a:cubicBezTo>
                      <a:pt x="2929014" y="59337"/>
                      <a:pt x="2845375" y="36858"/>
                      <a:pt x="2760164" y="21885"/>
                    </a:cubicBezTo>
                    <a:cubicBezTo>
                      <a:pt x="2653275" y="3110"/>
                      <a:pt x="2546290" y="-3033"/>
                      <a:pt x="2440191" y="135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759935" y="1367850"/>
                <a:ext cx="3019425" cy="1823301"/>
              </a:xfrm>
              <a:custGeom>
                <a:avLst/>
                <a:gdLst/>
                <a:ahLst/>
                <a:cxnLst/>
                <a:rect l="l" t="t" r="r" b="b"/>
                <a:pathLst>
                  <a:path w="3019425" h="1823301" extrusionOk="0">
                    <a:moveTo>
                      <a:pt x="2440191" y="1350"/>
                    </a:moveTo>
                    <a:cubicBezTo>
                      <a:pt x="2121885" y="14504"/>
                      <a:pt x="1810693" y="122460"/>
                      <a:pt x="1526972" y="268640"/>
                    </a:cubicBezTo>
                    <a:cubicBezTo>
                      <a:pt x="1145114" y="465398"/>
                      <a:pt x="800605" y="728621"/>
                      <a:pt x="473278" y="1004751"/>
                    </a:cubicBezTo>
                    <a:cubicBezTo>
                      <a:pt x="311848" y="1140921"/>
                      <a:pt x="155267" y="1282624"/>
                      <a:pt x="0" y="1425632"/>
                    </a:cubicBezTo>
                    <a:lnTo>
                      <a:pt x="0" y="1553334"/>
                    </a:lnTo>
                    <a:lnTo>
                      <a:pt x="0" y="1688170"/>
                    </a:lnTo>
                    <a:lnTo>
                      <a:pt x="0" y="1823301"/>
                    </a:lnTo>
                    <a:cubicBezTo>
                      <a:pt x="177555" y="1657195"/>
                      <a:pt x="356311" y="1492450"/>
                      <a:pt x="539953" y="1333059"/>
                    </a:cubicBezTo>
                    <a:cubicBezTo>
                      <a:pt x="714251" y="1181783"/>
                      <a:pt x="892512" y="1035060"/>
                      <a:pt x="1078411" y="898186"/>
                    </a:cubicBezTo>
                    <a:cubicBezTo>
                      <a:pt x="1234374" y="783371"/>
                      <a:pt x="1395813" y="675491"/>
                      <a:pt x="1565072" y="581184"/>
                    </a:cubicBezTo>
                    <a:cubicBezTo>
                      <a:pt x="1917582" y="384769"/>
                      <a:pt x="2329682" y="234960"/>
                      <a:pt x="2737542" y="317465"/>
                    </a:cubicBezTo>
                    <a:cubicBezTo>
                      <a:pt x="2815600" y="333248"/>
                      <a:pt x="2892047" y="357051"/>
                      <a:pt x="2965247" y="388303"/>
                    </a:cubicBezTo>
                    <a:cubicBezTo>
                      <a:pt x="2975915" y="392856"/>
                      <a:pt x="2986221" y="398323"/>
                      <a:pt x="2996803" y="403190"/>
                    </a:cubicBezTo>
                    <a:cubicBezTo>
                      <a:pt x="3004328" y="406657"/>
                      <a:pt x="3011967" y="409982"/>
                      <a:pt x="3019425" y="413601"/>
                    </a:cubicBezTo>
                    <a:lnTo>
                      <a:pt x="3019425" y="363300"/>
                    </a:lnTo>
                    <a:lnTo>
                      <a:pt x="3019425" y="355565"/>
                    </a:lnTo>
                    <a:lnTo>
                      <a:pt x="3019425" y="143634"/>
                    </a:lnTo>
                    <a:lnTo>
                      <a:pt x="3019425" y="92732"/>
                    </a:lnTo>
                    <a:cubicBezTo>
                      <a:pt x="3016339" y="91570"/>
                      <a:pt x="3013263" y="90294"/>
                      <a:pt x="3010195" y="89160"/>
                    </a:cubicBezTo>
                    <a:cubicBezTo>
                      <a:pt x="2929014" y="59338"/>
                      <a:pt x="2845375" y="36849"/>
                      <a:pt x="2760164" y="21886"/>
                    </a:cubicBezTo>
                    <a:cubicBezTo>
                      <a:pt x="2653275" y="3112"/>
                      <a:pt x="2546290" y="-3032"/>
                      <a:pt x="2440191" y="135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7069748" y="2494635"/>
                <a:ext cx="709612" cy="1038225"/>
              </a:xfrm>
              <a:custGeom>
                <a:avLst/>
                <a:gdLst/>
                <a:ahLst/>
                <a:cxnLst/>
                <a:rect l="l" t="t" r="r" b="b"/>
                <a:pathLst>
                  <a:path w="709612" h="1038225" extrusionOk="0">
                    <a:moveTo>
                      <a:pt x="709613" y="0"/>
                    </a:moveTo>
                    <a:cubicBezTo>
                      <a:pt x="661768" y="85373"/>
                      <a:pt x="610486" y="168859"/>
                      <a:pt x="557803" y="250927"/>
                    </a:cubicBezTo>
                    <a:cubicBezTo>
                      <a:pt x="533981" y="288055"/>
                      <a:pt x="508397" y="324040"/>
                      <a:pt x="483984" y="360759"/>
                    </a:cubicBezTo>
                    <a:cubicBezTo>
                      <a:pt x="375875" y="523132"/>
                      <a:pt x="263509" y="682657"/>
                      <a:pt x="148228" y="839991"/>
                    </a:cubicBezTo>
                    <a:cubicBezTo>
                      <a:pt x="99479" y="906523"/>
                      <a:pt x="49330" y="972122"/>
                      <a:pt x="0" y="1038225"/>
                    </a:cubicBezTo>
                    <a:lnTo>
                      <a:pt x="168773" y="1038225"/>
                    </a:lnTo>
                    <a:lnTo>
                      <a:pt x="194367" y="1038225"/>
                    </a:lnTo>
                    <a:lnTo>
                      <a:pt x="370580" y="1038225"/>
                    </a:lnTo>
                    <a:cubicBezTo>
                      <a:pt x="471792" y="900436"/>
                      <a:pt x="571538" y="761505"/>
                      <a:pt x="667941" y="620316"/>
                    </a:cubicBezTo>
                    <a:cubicBezTo>
                      <a:pt x="682200" y="599446"/>
                      <a:pt x="695477" y="577891"/>
                      <a:pt x="709613" y="556917"/>
                    </a:cubicBezTo>
                    <a:lnTo>
                      <a:pt x="709613" y="286941"/>
                    </a:lnTo>
                    <a:lnTo>
                      <a:pt x="709613" y="262537"/>
                    </a:lnTo>
                    <a:lnTo>
                      <a:pt x="709613" y="35719"/>
                    </a:lnTo>
                    <a:lnTo>
                      <a:pt x="709613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264115" y="2757173"/>
                <a:ext cx="515245" cy="775687"/>
              </a:xfrm>
              <a:custGeom>
                <a:avLst/>
                <a:gdLst/>
                <a:ahLst/>
                <a:cxnLst/>
                <a:rect l="l" t="t" r="r" b="b"/>
                <a:pathLst>
                  <a:path w="515245" h="775687" extrusionOk="0">
                    <a:moveTo>
                      <a:pt x="515245" y="0"/>
                    </a:moveTo>
                    <a:cubicBezTo>
                      <a:pt x="475935" y="70075"/>
                      <a:pt x="433721" y="138474"/>
                      <a:pt x="390830" y="206273"/>
                    </a:cubicBezTo>
                    <a:cubicBezTo>
                      <a:pt x="381505" y="221009"/>
                      <a:pt x="372827" y="236258"/>
                      <a:pt x="363436" y="250917"/>
                    </a:cubicBezTo>
                    <a:cubicBezTo>
                      <a:pt x="248507" y="430054"/>
                      <a:pt x="125235" y="603637"/>
                      <a:pt x="0" y="775688"/>
                    </a:cubicBezTo>
                    <a:lnTo>
                      <a:pt x="176213" y="775688"/>
                    </a:lnTo>
                    <a:lnTo>
                      <a:pt x="364931" y="775688"/>
                    </a:lnTo>
                    <a:cubicBezTo>
                      <a:pt x="401345" y="724043"/>
                      <a:pt x="437931" y="672484"/>
                      <a:pt x="473573" y="620316"/>
                    </a:cubicBezTo>
                    <a:cubicBezTo>
                      <a:pt x="487832" y="599447"/>
                      <a:pt x="501120" y="577892"/>
                      <a:pt x="515245" y="556917"/>
                    </a:cubicBezTo>
                    <a:lnTo>
                      <a:pt x="515245" y="294380"/>
                    </a:lnTo>
                    <a:lnTo>
                      <a:pt x="515245" y="24403"/>
                    </a:lnTo>
                    <a:lnTo>
                      <a:pt x="51524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4759935" y="1630367"/>
                <a:ext cx="3019425" cy="1823616"/>
              </a:xfrm>
              <a:custGeom>
                <a:avLst/>
                <a:gdLst/>
                <a:ahLst/>
                <a:cxnLst/>
                <a:rect l="l" t="t" r="r" b="b"/>
                <a:pathLst>
                  <a:path w="3019425" h="1823616" extrusionOk="0">
                    <a:moveTo>
                      <a:pt x="2440191" y="1361"/>
                    </a:moveTo>
                    <a:cubicBezTo>
                      <a:pt x="2121885" y="14600"/>
                      <a:pt x="1810693" y="122776"/>
                      <a:pt x="1526972" y="268956"/>
                    </a:cubicBezTo>
                    <a:cubicBezTo>
                      <a:pt x="1145114" y="465714"/>
                      <a:pt x="800605" y="728937"/>
                      <a:pt x="473278" y="1005067"/>
                    </a:cubicBezTo>
                    <a:cubicBezTo>
                      <a:pt x="311887" y="1141208"/>
                      <a:pt x="155248" y="1282721"/>
                      <a:pt x="0" y="1425653"/>
                    </a:cubicBezTo>
                    <a:lnTo>
                      <a:pt x="0" y="1560784"/>
                    </a:lnTo>
                    <a:lnTo>
                      <a:pt x="0" y="1823617"/>
                    </a:lnTo>
                    <a:cubicBezTo>
                      <a:pt x="177555" y="1657511"/>
                      <a:pt x="356311" y="1492757"/>
                      <a:pt x="539953" y="1333375"/>
                    </a:cubicBezTo>
                    <a:cubicBezTo>
                      <a:pt x="714251" y="1182099"/>
                      <a:pt x="892512" y="1035366"/>
                      <a:pt x="1078411" y="898501"/>
                    </a:cubicBezTo>
                    <a:cubicBezTo>
                      <a:pt x="1234374" y="783678"/>
                      <a:pt x="1395813" y="675807"/>
                      <a:pt x="1565072" y="581500"/>
                    </a:cubicBezTo>
                    <a:cubicBezTo>
                      <a:pt x="1917582" y="385085"/>
                      <a:pt x="2329682" y="234971"/>
                      <a:pt x="2737542" y="317476"/>
                    </a:cubicBezTo>
                    <a:cubicBezTo>
                      <a:pt x="2781443" y="326354"/>
                      <a:pt x="2824743" y="338374"/>
                      <a:pt x="2867320" y="352300"/>
                    </a:cubicBezTo>
                    <a:cubicBezTo>
                      <a:pt x="2900467" y="363139"/>
                      <a:pt x="2933196" y="374941"/>
                      <a:pt x="2965247" y="388618"/>
                    </a:cubicBezTo>
                    <a:cubicBezTo>
                      <a:pt x="2972591" y="391752"/>
                      <a:pt x="2979735" y="395457"/>
                      <a:pt x="2986983" y="398734"/>
                    </a:cubicBezTo>
                    <a:cubicBezTo>
                      <a:pt x="2997822" y="403611"/>
                      <a:pt x="3008700" y="408450"/>
                      <a:pt x="3019425" y="413622"/>
                    </a:cubicBezTo>
                    <a:lnTo>
                      <a:pt x="3019425" y="343080"/>
                    </a:lnTo>
                    <a:lnTo>
                      <a:pt x="3019425" y="151084"/>
                    </a:lnTo>
                    <a:lnTo>
                      <a:pt x="3019425" y="100783"/>
                    </a:lnTo>
                    <a:lnTo>
                      <a:pt x="3019425" y="93048"/>
                    </a:lnTo>
                    <a:cubicBezTo>
                      <a:pt x="3016339" y="91886"/>
                      <a:pt x="3013263" y="90610"/>
                      <a:pt x="3010195" y="89467"/>
                    </a:cubicBezTo>
                    <a:cubicBezTo>
                      <a:pt x="2929014" y="59644"/>
                      <a:pt x="2845375" y="36870"/>
                      <a:pt x="2760164" y="21906"/>
                    </a:cubicBezTo>
                    <a:cubicBezTo>
                      <a:pt x="2653275" y="3123"/>
                      <a:pt x="2546290" y="-3049"/>
                      <a:pt x="2440191" y="136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9" name="Google Shape;49;p2"/>
          <p:cNvGrpSpPr/>
          <p:nvPr/>
        </p:nvGrpSpPr>
        <p:grpSpPr>
          <a:xfrm>
            <a:off x="8748651" y="3514955"/>
            <a:ext cx="3170355" cy="3170363"/>
            <a:chOff x="4501689" y="3604439"/>
            <a:chExt cx="3170355" cy="3170363"/>
          </a:xfrm>
        </p:grpSpPr>
        <p:sp>
          <p:nvSpPr>
            <p:cNvPr id="50" name="Google Shape;50;p2"/>
            <p:cNvSpPr/>
            <p:nvPr/>
          </p:nvSpPr>
          <p:spPr>
            <a:xfrm>
              <a:off x="4501689" y="3604439"/>
              <a:ext cx="3170355" cy="3170363"/>
            </a:xfrm>
            <a:custGeom>
              <a:avLst/>
              <a:gdLst/>
              <a:ahLst/>
              <a:cxnLst/>
              <a:rect l="l" t="t" r="r" b="b"/>
              <a:pathLst>
                <a:path w="3019386" h="3019393" extrusionOk="0">
                  <a:moveTo>
                    <a:pt x="0" y="0"/>
                  </a:moveTo>
                  <a:lnTo>
                    <a:pt x="3019387" y="0"/>
                  </a:lnTo>
                  <a:lnTo>
                    <a:pt x="3019387" y="3019394"/>
                  </a:lnTo>
                  <a:lnTo>
                    <a:pt x="0" y="30193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10160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63500" sx="102000" sy="102000" algn="ctr" rotWithShape="0">
                <a:srgbClr val="000000">
                  <a:alpha val="98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" name="Google Shape;51;p2"/>
            <p:cNvGrpSpPr/>
            <p:nvPr/>
          </p:nvGrpSpPr>
          <p:grpSpPr>
            <a:xfrm>
              <a:off x="4573555" y="3676510"/>
              <a:ext cx="3023915" cy="3024059"/>
              <a:chOff x="4759954" y="3625034"/>
              <a:chExt cx="3019386" cy="3019530"/>
            </a:xfrm>
          </p:grpSpPr>
          <p:sp>
            <p:nvSpPr>
              <p:cNvPr id="52" name="Google Shape;52;p2"/>
              <p:cNvSpPr/>
              <p:nvPr/>
            </p:nvSpPr>
            <p:spPr>
              <a:xfrm>
                <a:off x="4759954" y="3625034"/>
                <a:ext cx="3019386" cy="3019396"/>
              </a:xfrm>
              <a:custGeom>
                <a:avLst/>
                <a:gdLst/>
                <a:ahLst/>
                <a:cxnLst/>
                <a:rect l="l" t="t" r="r" b="b"/>
                <a:pathLst>
                  <a:path w="3019386" h="3019396" extrusionOk="0">
                    <a:moveTo>
                      <a:pt x="0" y="0"/>
                    </a:moveTo>
                    <a:lnTo>
                      <a:pt x="3019387" y="0"/>
                    </a:lnTo>
                    <a:lnTo>
                      <a:pt x="3019387" y="3019397"/>
                    </a:lnTo>
                    <a:lnTo>
                      <a:pt x="0" y="30193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4931514" y="3625139"/>
                <a:ext cx="1864389" cy="3019425"/>
              </a:xfrm>
              <a:custGeom>
                <a:avLst/>
                <a:gdLst/>
                <a:ahLst/>
                <a:cxnLst/>
                <a:rect l="l" t="t" r="r" b="b"/>
                <a:pathLst>
                  <a:path w="1864389" h="3019425" extrusionOk="0">
                    <a:moveTo>
                      <a:pt x="1492324" y="0"/>
                    </a:moveTo>
                    <a:cubicBezTo>
                      <a:pt x="1301796" y="251860"/>
                      <a:pt x="1112629" y="504825"/>
                      <a:pt x="931235" y="763486"/>
                    </a:cubicBezTo>
                    <a:cubicBezTo>
                      <a:pt x="777464" y="982789"/>
                      <a:pt x="628760" y="1205932"/>
                      <a:pt x="491304" y="1435894"/>
                    </a:cubicBezTo>
                    <a:cubicBezTo>
                      <a:pt x="373099" y="1633624"/>
                      <a:pt x="262532" y="1836830"/>
                      <a:pt x="172512" y="2049066"/>
                    </a:cubicBezTo>
                    <a:cubicBezTo>
                      <a:pt x="98588" y="2223335"/>
                      <a:pt x="36971" y="2405682"/>
                      <a:pt x="11187" y="2593772"/>
                    </a:cubicBezTo>
                    <a:cubicBezTo>
                      <a:pt x="-1624" y="2687212"/>
                      <a:pt x="-3996" y="2782205"/>
                      <a:pt x="7015" y="2875950"/>
                    </a:cubicBezTo>
                    <a:cubicBezTo>
                      <a:pt x="8634" y="2889733"/>
                      <a:pt x="9520" y="2903611"/>
                      <a:pt x="11777" y="2917327"/>
                    </a:cubicBezTo>
                    <a:cubicBezTo>
                      <a:pt x="15892" y="2942263"/>
                      <a:pt x="22388" y="2966666"/>
                      <a:pt x="28742" y="2991145"/>
                    </a:cubicBezTo>
                    <a:cubicBezTo>
                      <a:pt x="31180" y="3000527"/>
                      <a:pt x="32504" y="3010129"/>
                      <a:pt x="35295" y="3019425"/>
                    </a:cubicBezTo>
                    <a:lnTo>
                      <a:pt x="94226" y="3019425"/>
                    </a:lnTo>
                    <a:lnTo>
                      <a:pt x="197810" y="3019425"/>
                    </a:lnTo>
                    <a:lnTo>
                      <a:pt x="301395" y="3019425"/>
                    </a:lnTo>
                    <a:lnTo>
                      <a:pt x="328188" y="3019425"/>
                    </a:lnTo>
                    <a:lnTo>
                      <a:pt x="359735" y="3019425"/>
                    </a:lnTo>
                    <a:cubicBezTo>
                      <a:pt x="352001" y="3005404"/>
                      <a:pt x="344952" y="2991193"/>
                      <a:pt x="338904" y="2976563"/>
                    </a:cubicBezTo>
                    <a:cubicBezTo>
                      <a:pt x="325493" y="2944216"/>
                      <a:pt x="315682" y="2910669"/>
                      <a:pt x="309434" y="2876245"/>
                    </a:cubicBezTo>
                    <a:cubicBezTo>
                      <a:pt x="304995" y="2851785"/>
                      <a:pt x="303442" y="2826830"/>
                      <a:pt x="301995" y="2801836"/>
                    </a:cubicBezTo>
                    <a:cubicBezTo>
                      <a:pt x="298156" y="2735866"/>
                      <a:pt x="302290" y="2668896"/>
                      <a:pt x="312710" y="2604783"/>
                    </a:cubicBezTo>
                    <a:cubicBezTo>
                      <a:pt x="320911" y="2554234"/>
                      <a:pt x="332789" y="2504484"/>
                      <a:pt x="346343" y="2455069"/>
                    </a:cubicBezTo>
                    <a:cubicBezTo>
                      <a:pt x="364745" y="2388061"/>
                      <a:pt x="386757" y="2321900"/>
                      <a:pt x="411532" y="2257120"/>
                    </a:cubicBezTo>
                    <a:cubicBezTo>
                      <a:pt x="461424" y="2126676"/>
                      <a:pt x="521441" y="2000079"/>
                      <a:pt x="586249" y="1876425"/>
                    </a:cubicBezTo>
                    <a:cubicBezTo>
                      <a:pt x="684090" y="1689792"/>
                      <a:pt x="793190" y="1509284"/>
                      <a:pt x="907423" y="1332309"/>
                    </a:cubicBezTo>
                    <a:cubicBezTo>
                      <a:pt x="1039068" y="1128351"/>
                      <a:pt x="1177875" y="929231"/>
                      <a:pt x="1319674" y="732234"/>
                    </a:cubicBezTo>
                    <a:cubicBezTo>
                      <a:pt x="1439480" y="565804"/>
                      <a:pt x="1562314" y="401746"/>
                      <a:pt x="1685501" y="237820"/>
                    </a:cubicBezTo>
                    <a:cubicBezTo>
                      <a:pt x="1745099" y="158525"/>
                      <a:pt x="1804440" y="79020"/>
                      <a:pt x="1864390" y="0"/>
                    </a:cubicBezTo>
                    <a:lnTo>
                      <a:pt x="1675376" y="0"/>
                    </a:lnTo>
                    <a:lnTo>
                      <a:pt x="149232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4931549" y="3625139"/>
                <a:ext cx="2048006" cy="3019425"/>
              </a:xfrm>
              <a:custGeom>
                <a:avLst/>
                <a:gdLst/>
                <a:ahLst/>
                <a:cxnLst/>
                <a:rect l="l" t="t" r="r" b="b"/>
                <a:pathLst>
                  <a:path w="2048006" h="3019425" extrusionOk="0">
                    <a:moveTo>
                      <a:pt x="1675341" y="0"/>
                    </a:moveTo>
                    <a:cubicBezTo>
                      <a:pt x="1422624" y="331918"/>
                      <a:pt x="1170754" y="664445"/>
                      <a:pt x="931200" y="1006078"/>
                    </a:cubicBezTo>
                    <a:cubicBezTo>
                      <a:pt x="777429" y="1225382"/>
                      <a:pt x="628724" y="1448229"/>
                      <a:pt x="491269" y="1678181"/>
                    </a:cubicBezTo>
                    <a:cubicBezTo>
                      <a:pt x="373064" y="1875911"/>
                      <a:pt x="262497" y="2079413"/>
                      <a:pt x="172477" y="2291658"/>
                    </a:cubicBezTo>
                    <a:cubicBezTo>
                      <a:pt x="98553" y="2465928"/>
                      <a:pt x="36936" y="2647979"/>
                      <a:pt x="11152" y="2836069"/>
                    </a:cubicBezTo>
                    <a:cubicBezTo>
                      <a:pt x="9333" y="2849309"/>
                      <a:pt x="8399" y="2862653"/>
                      <a:pt x="6980" y="2875950"/>
                    </a:cubicBezTo>
                    <a:cubicBezTo>
                      <a:pt x="1884" y="2923604"/>
                      <a:pt x="-621" y="2971486"/>
                      <a:pt x="131" y="3019425"/>
                    </a:cubicBezTo>
                    <a:lnTo>
                      <a:pt x="23649" y="3019425"/>
                    </a:lnTo>
                    <a:lnTo>
                      <a:pt x="35260" y="3019425"/>
                    </a:lnTo>
                    <a:lnTo>
                      <a:pt x="94191" y="3019425"/>
                    </a:lnTo>
                    <a:lnTo>
                      <a:pt x="197775" y="3019425"/>
                    </a:lnTo>
                    <a:lnTo>
                      <a:pt x="301360" y="3019425"/>
                    </a:lnTo>
                    <a:cubicBezTo>
                      <a:pt x="300245" y="2971343"/>
                      <a:pt x="302950" y="2923394"/>
                      <a:pt x="309399" y="2876245"/>
                    </a:cubicBezTo>
                    <a:cubicBezTo>
                      <a:pt x="310722" y="2866587"/>
                      <a:pt x="311132" y="2856624"/>
                      <a:pt x="312675" y="2847080"/>
                    </a:cubicBezTo>
                    <a:cubicBezTo>
                      <a:pt x="318743" y="2809694"/>
                      <a:pt x="327077" y="2772813"/>
                      <a:pt x="336183" y="2736056"/>
                    </a:cubicBezTo>
                    <a:cubicBezTo>
                      <a:pt x="356119" y="2655685"/>
                      <a:pt x="381970" y="2576627"/>
                      <a:pt x="411497" y="2499417"/>
                    </a:cubicBezTo>
                    <a:cubicBezTo>
                      <a:pt x="461389" y="2368963"/>
                      <a:pt x="521406" y="2242661"/>
                      <a:pt x="586214" y="2119008"/>
                    </a:cubicBezTo>
                    <a:cubicBezTo>
                      <a:pt x="684055" y="1932384"/>
                      <a:pt x="793155" y="1751572"/>
                      <a:pt x="907388" y="1574597"/>
                    </a:cubicBezTo>
                    <a:cubicBezTo>
                      <a:pt x="949707" y="1509036"/>
                      <a:pt x="993808" y="1444590"/>
                      <a:pt x="1037470" y="1379934"/>
                    </a:cubicBezTo>
                    <a:cubicBezTo>
                      <a:pt x="1129625" y="1243460"/>
                      <a:pt x="1223427" y="1108186"/>
                      <a:pt x="1319639" y="974522"/>
                    </a:cubicBezTo>
                    <a:cubicBezTo>
                      <a:pt x="1556602" y="645338"/>
                      <a:pt x="1802566" y="322897"/>
                      <a:pt x="2048007" y="0"/>
                    </a:cubicBezTo>
                    <a:lnTo>
                      <a:pt x="1866441" y="0"/>
                    </a:lnTo>
                    <a:cubicBezTo>
                      <a:pt x="1806119" y="79343"/>
                      <a:pt x="1745855" y="158534"/>
                      <a:pt x="1685466" y="237820"/>
                    </a:cubicBezTo>
                    <a:cubicBezTo>
                      <a:pt x="1745064" y="158525"/>
                      <a:pt x="1804405" y="79020"/>
                      <a:pt x="1864355" y="0"/>
                    </a:cubicBezTo>
                    <a:lnTo>
                      <a:pt x="167534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4955198" y="3625139"/>
                <a:ext cx="2214267" cy="3019425"/>
              </a:xfrm>
              <a:custGeom>
                <a:avLst/>
                <a:gdLst/>
                <a:ahLst/>
                <a:cxnLst/>
                <a:rect l="l" t="t" r="r" b="b"/>
                <a:pathLst>
                  <a:path w="2214267" h="3019425" extrusionOk="0">
                    <a:moveTo>
                      <a:pt x="1842792" y="0"/>
                    </a:moveTo>
                    <a:cubicBezTo>
                      <a:pt x="1782470" y="79343"/>
                      <a:pt x="1722206" y="158534"/>
                      <a:pt x="1661817" y="237820"/>
                    </a:cubicBezTo>
                    <a:cubicBezTo>
                      <a:pt x="1405718" y="574053"/>
                      <a:pt x="1150277" y="910838"/>
                      <a:pt x="907552" y="1256995"/>
                    </a:cubicBezTo>
                    <a:cubicBezTo>
                      <a:pt x="753780" y="1476299"/>
                      <a:pt x="605076" y="1699450"/>
                      <a:pt x="467620" y="1929403"/>
                    </a:cubicBezTo>
                    <a:cubicBezTo>
                      <a:pt x="349415" y="2127132"/>
                      <a:pt x="238849" y="2330339"/>
                      <a:pt x="148828" y="2542575"/>
                    </a:cubicBezTo>
                    <a:cubicBezTo>
                      <a:pt x="87601" y="2686908"/>
                      <a:pt x="36014" y="2837060"/>
                      <a:pt x="5058" y="2991145"/>
                    </a:cubicBezTo>
                    <a:cubicBezTo>
                      <a:pt x="3172" y="3000537"/>
                      <a:pt x="1724" y="3010005"/>
                      <a:pt x="0" y="3019425"/>
                    </a:cubicBezTo>
                    <a:lnTo>
                      <a:pt x="11611" y="3019425"/>
                    </a:lnTo>
                    <a:lnTo>
                      <a:pt x="70542" y="3019425"/>
                    </a:lnTo>
                    <a:lnTo>
                      <a:pt x="174127" y="3019425"/>
                    </a:lnTo>
                    <a:lnTo>
                      <a:pt x="277711" y="3019425"/>
                    </a:lnTo>
                    <a:lnTo>
                      <a:pt x="304505" y="3019425"/>
                    </a:lnTo>
                    <a:cubicBezTo>
                      <a:pt x="307724" y="3005052"/>
                      <a:pt x="311563" y="2990831"/>
                      <a:pt x="315220" y="2976563"/>
                    </a:cubicBezTo>
                    <a:cubicBezTo>
                      <a:pt x="334813" y="2899886"/>
                      <a:pt x="359588" y="2824496"/>
                      <a:pt x="387848" y="2750639"/>
                    </a:cubicBezTo>
                    <a:cubicBezTo>
                      <a:pt x="437740" y="2620185"/>
                      <a:pt x="497757" y="2493588"/>
                      <a:pt x="562566" y="2369935"/>
                    </a:cubicBezTo>
                    <a:cubicBezTo>
                      <a:pt x="660406" y="2183311"/>
                      <a:pt x="769506" y="2002794"/>
                      <a:pt x="883739" y="1825819"/>
                    </a:cubicBezTo>
                    <a:cubicBezTo>
                      <a:pt x="891550" y="1813732"/>
                      <a:pt x="899598" y="1801806"/>
                      <a:pt x="907552" y="1789805"/>
                    </a:cubicBezTo>
                    <a:cubicBezTo>
                      <a:pt x="908695" y="1788090"/>
                      <a:pt x="910000" y="1786471"/>
                      <a:pt x="911123" y="1784747"/>
                    </a:cubicBezTo>
                    <a:cubicBezTo>
                      <a:pt x="1034739" y="1595181"/>
                      <a:pt x="1163812" y="1409091"/>
                      <a:pt x="1295991" y="1225449"/>
                    </a:cubicBezTo>
                    <a:cubicBezTo>
                      <a:pt x="1578293" y="833276"/>
                      <a:pt x="1873472" y="450685"/>
                      <a:pt x="2165147" y="65484"/>
                    </a:cubicBezTo>
                    <a:cubicBezTo>
                      <a:pt x="2181625" y="43729"/>
                      <a:pt x="2197808" y="21774"/>
                      <a:pt x="2214267" y="0"/>
                    </a:cubicBezTo>
                    <a:lnTo>
                      <a:pt x="2045789" y="0"/>
                    </a:lnTo>
                    <a:lnTo>
                      <a:pt x="2024358" y="0"/>
                    </a:lnTo>
                    <a:lnTo>
                      <a:pt x="184279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5025740" y="3625139"/>
                <a:ext cx="2345835" cy="3019425"/>
              </a:xfrm>
              <a:custGeom>
                <a:avLst/>
                <a:gdLst/>
                <a:ahLst/>
                <a:cxnLst/>
                <a:rect l="l" t="t" r="r" b="b"/>
                <a:pathLst>
                  <a:path w="2345835" h="3019425" extrusionOk="0">
                    <a:moveTo>
                      <a:pt x="1975247" y="0"/>
                    </a:moveTo>
                    <a:cubicBezTo>
                      <a:pt x="1630270" y="459315"/>
                      <a:pt x="1277769" y="912857"/>
                      <a:pt x="943280" y="1379934"/>
                    </a:cubicBezTo>
                    <a:cubicBezTo>
                      <a:pt x="908066" y="1429102"/>
                      <a:pt x="871738" y="1477451"/>
                      <a:pt x="837009" y="1526972"/>
                    </a:cubicBezTo>
                    <a:cubicBezTo>
                      <a:pt x="683238" y="1746275"/>
                      <a:pt x="534534" y="1969427"/>
                      <a:pt x="397078" y="2199380"/>
                    </a:cubicBezTo>
                    <a:cubicBezTo>
                      <a:pt x="346843" y="2283400"/>
                      <a:pt x="298590" y="2368782"/>
                      <a:pt x="252117" y="2455069"/>
                    </a:cubicBezTo>
                    <a:cubicBezTo>
                      <a:pt x="189214" y="2571817"/>
                      <a:pt x="130054" y="2690508"/>
                      <a:pt x="78286" y="2812552"/>
                    </a:cubicBezTo>
                    <a:cubicBezTo>
                      <a:pt x="49587" y="2880217"/>
                      <a:pt x="23631" y="2949464"/>
                      <a:pt x="0" y="3019425"/>
                    </a:cubicBezTo>
                    <a:lnTo>
                      <a:pt x="103584" y="3019425"/>
                    </a:lnTo>
                    <a:lnTo>
                      <a:pt x="207169" y="3019425"/>
                    </a:lnTo>
                    <a:lnTo>
                      <a:pt x="233962" y="3019425"/>
                    </a:lnTo>
                    <a:lnTo>
                      <a:pt x="265509" y="3019425"/>
                    </a:lnTo>
                    <a:lnTo>
                      <a:pt x="317897" y="3019425"/>
                    </a:lnTo>
                    <a:cubicBezTo>
                      <a:pt x="367693" y="2889409"/>
                      <a:pt x="427425" y="2763155"/>
                      <a:pt x="492023" y="2639911"/>
                    </a:cubicBezTo>
                    <a:cubicBezTo>
                      <a:pt x="589864" y="2453288"/>
                      <a:pt x="698964" y="2272770"/>
                      <a:pt x="813197" y="2095795"/>
                    </a:cubicBezTo>
                    <a:cubicBezTo>
                      <a:pt x="944842" y="1891836"/>
                      <a:pt x="1083650" y="1692421"/>
                      <a:pt x="1225449" y="1495425"/>
                    </a:cubicBezTo>
                    <a:cubicBezTo>
                      <a:pt x="1507750" y="1103243"/>
                      <a:pt x="1802930" y="720652"/>
                      <a:pt x="2094605" y="335452"/>
                    </a:cubicBezTo>
                    <a:cubicBezTo>
                      <a:pt x="2178939" y="224085"/>
                      <a:pt x="2262559" y="112195"/>
                      <a:pt x="2345836" y="0"/>
                    </a:cubicBezTo>
                    <a:lnTo>
                      <a:pt x="2171405" y="0"/>
                    </a:lnTo>
                    <a:lnTo>
                      <a:pt x="2143725" y="0"/>
                    </a:lnTo>
                    <a:lnTo>
                      <a:pt x="197524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5129324" y="3625139"/>
                <a:ext cx="2434532" cy="3019425"/>
              </a:xfrm>
              <a:custGeom>
                <a:avLst/>
                <a:gdLst/>
                <a:ahLst/>
                <a:cxnLst/>
                <a:rect l="l" t="t" r="r" b="b"/>
                <a:pathLst>
                  <a:path w="2434532" h="3019425" extrusionOk="0">
                    <a:moveTo>
                      <a:pt x="2067820" y="0"/>
                    </a:moveTo>
                    <a:cubicBezTo>
                      <a:pt x="1628356" y="597970"/>
                      <a:pt x="1163393" y="1177128"/>
                      <a:pt x="736997" y="1784747"/>
                    </a:cubicBezTo>
                    <a:cubicBezTo>
                      <a:pt x="735873" y="1786471"/>
                      <a:pt x="734568" y="1788090"/>
                      <a:pt x="733425" y="1789805"/>
                    </a:cubicBezTo>
                    <a:cubicBezTo>
                      <a:pt x="579654" y="2009108"/>
                      <a:pt x="430949" y="2231955"/>
                      <a:pt x="293494" y="2461908"/>
                    </a:cubicBezTo>
                    <a:cubicBezTo>
                      <a:pt x="239668" y="2551948"/>
                      <a:pt x="187852" y="2643350"/>
                      <a:pt x="138408" y="2736056"/>
                    </a:cubicBezTo>
                    <a:cubicBezTo>
                      <a:pt x="126787" y="2757859"/>
                      <a:pt x="115491" y="2779871"/>
                      <a:pt x="104184" y="2801836"/>
                    </a:cubicBezTo>
                    <a:cubicBezTo>
                      <a:pt x="67389" y="2873369"/>
                      <a:pt x="32623" y="2945949"/>
                      <a:pt x="0" y="3019425"/>
                    </a:cubicBezTo>
                    <a:lnTo>
                      <a:pt x="103584" y="3019425"/>
                    </a:lnTo>
                    <a:lnTo>
                      <a:pt x="130378" y="3019425"/>
                    </a:lnTo>
                    <a:lnTo>
                      <a:pt x="161925" y="3019425"/>
                    </a:lnTo>
                    <a:lnTo>
                      <a:pt x="214313" y="3019425"/>
                    </a:lnTo>
                    <a:lnTo>
                      <a:pt x="330698" y="3019425"/>
                    </a:lnTo>
                    <a:cubicBezTo>
                      <a:pt x="349768" y="2980401"/>
                      <a:pt x="368275" y="2941215"/>
                      <a:pt x="388439" y="2902744"/>
                    </a:cubicBezTo>
                    <a:cubicBezTo>
                      <a:pt x="486280" y="2716111"/>
                      <a:pt x="595379" y="2535603"/>
                      <a:pt x="709613" y="2358628"/>
                    </a:cubicBezTo>
                    <a:cubicBezTo>
                      <a:pt x="841257" y="2154670"/>
                      <a:pt x="980065" y="1955254"/>
                      <a:pt x="1121864" y="1758258"/>
                    </a:cubicBezTo>
                    <a:cubicBezTo>
                      <a:pt x="1404166" y="1366076"/>
                      <a:pt x="1699346" y="983485"/>
                      <a:pt x="1991020" y="598284"/>
                    </a:cubicBezTo>
                    <a:cubicBezTo>
                      <a:pt x="2140849" y="400422"/>
                      <a:pt x="2289934" y="201816"/>
                      <a:pt x="2434533" y="0"/>
                    </a:cubicBezTo>
                    <a:lnTo>
                      <a:pt x="2242252" y="0"/>
                    </a:lnTo>
                    <a:lnTo>
                      <a:pt x="206782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58" name="Google Shape;58;p2"/>
          <p:cNvSpPr/>
          <p:nvPr/>
        </p:nvSpPr>
        <p:spPr>
          <a:xfrm>
            <a:off x="647075" y="704875"/>
            <a:ext cx="3900000" cy="54483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6"/>
          </a:solidFill>
          <a:ln>
            <a:noFill/>
          </a:ln>
          <a:effectLst>
            <a:outerShdw blurRad="63500" dist="57150" dir="540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"/>
          <p:cNvSpPr txBox="1">
            <a:spLocks noGrp="1"/>
          </p:cNvSpPr>
          <p:nvPr>
            <p:ph type="title"/>
          </p:nvPr>
        </p:nvSpPr>
        <p:spPr>
          <a:xfrm>
            <a:off x="757825" y="1510800"/>
            <a:ext cx="3747900" cy="383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ldrich"/>
              <a:buNone/>
              <a:defRPr sz="9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60" name="Google Shape;60;p2"/>
          <p:cNvSpPr txBox="1">
            <a:spLocks noGrp="1"/>
          </p:cNvSpPr>
          <p:nvPr>
            <p:ph type="subTitle" idx="1"/>
          </p:nvPr>
        </p:nvSpPr>
        <p:spPr>
          <a:xfrm>
            <a:off x="840100" y="4696650"/>
            <a:ext cx="3443100" cy="300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00"/>
              </a:spcBef>
              <a:spcAft>
                <a:spcPts val="21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tion number 1">
  <p:cSld name="CUSTOM_5_1_1_1_1_1_1_1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/>
          <p:nvPr/>
        </p:nvSpPr>
        <p:spPr>
          <a:xfrm>
            <a:off x="815844" y="220900"/>
            <a:ext cx="10560303" cy="6416210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01600" cap="rnd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6"/>
          <p:cNvSpPr/>
          <p:nvPr/>
        </p:nvSpPr>
        <p:spPr>
          <a:xfrm>
            <a:off x="961845" y="366750"/>
            <a:ext cx="10281009" cy="6121819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6"/>
          <p:cNvSpPr/>
          <p:nvPr/>
        </p:nvSpPr>
        <p:spPr>
          <a:xfrm>
            <a:off x="961629" y="366478"/>
            <a:ext cx="3760473" cy="6121880"/>
          </a:xfrm>
          <a:custGeom>
            <a:avLst/>
            <a:gdLst/>
            <a:ahLst/>
            <a:cxnLst/>
            <a:rect l="l" t="t" r="r" b="b"/>
            <a:pathLst>
              <a:path w="1859319" h="3019423" extrusionOk="0">
                <a:moveTo>
                  <a:pt x="429816" y="0"/>
                </a:moveTo>
                <a:cubicBezTo>
                  <a:pt x="281140" y="73264"/>
                  <a:pt x="138170" y="157969"/>
                  <a:pt x="0" y="249437"/>
                </a:cubicBezTo>
                <a:lnTo>
                  <a:pt x="0" y="492026"/>
                </a:lnTo>
                <a:lnTo>
                  <a:pt x="0" y="600968"/>
                </a:lnTo>
                <a:cubicBezTo>
                  <a:pt x="77067" y="545809"/>
                  <a:pt x="155362" y="492133"/>
                  <a:pt x="235448" y="441425"/>
                </a:cubicBezTo>
                <a:cubicBezTo>
                  <a:pt x="363102" y="360597"/>
                  <a:pt x="494852" y="285738"/>
                  <a:pt x="632527" y="223243"/>
                </a:cubicBezTo>
                <a:cubicBezTo>
                  <a:pt x="674541" y="204168"/>
                  <a:pt x="717080" y="186052"/>
                  <a:pt x="760219" y="169665"/>
                </a:cubicBezTo>
                <a:cubicBezTo>
                  <a:pt x="795747" y="156169"/>
                  <a:pt x="831609" y="143838"/>
                  <a:pt x="867966" y="132756"/>
                </a:cubicBezTo>
                <a:cubicBezTo>
                  <a:pt x="1048912" y="77605"/>
                  <a:pt x="1267177" y="46478"/>
                  <a:pt x="1436494" y="152103"/>
                </a:cubicBezTo>
                <a:cubicBezTo>
                  <a:pt x="1461545" y="167734"/>
                  <a:pt x="1485586" y="185918"/>
                  <a:pt x="1506445" y="206872"/>
                </a:cubicBezTo>
                <a:cubicBezTo>
                  <a:pt x="1521990" y="222498"/>
                  <a:pt x="1535687" y="239914"/>
                  <a:pt x="1546327" y="259259"/>
                </a:cubicBezTo>
                <a:cubicBezTo>
                  <a:pt x="1568225" y="299067"/>
                  <a:pt x="1573197" y="343385"/>
                  <a:pt x="1569244" y="387847"/>
                </a:cubicBezTo>
                <a:cubicBezTo>
                  <a:pt x="1565910" y="425370"/>
                  <a:pt x="1555709" y="462400"/>
                  <a:pt x="1543650" y="497384"/>
                </a:cubicBezTo>
                <a:cubicBezTo>
                  <a:pt x="1540964" y="505160"/>
                  <a:pt x="1538745" y="513408"/>
                  <a:pt x="1535906" y="520899"/>
                </a:cubicBezTo>
                <a:cubicBezTo>
                  <a:pt x="1523086" y="554641"/>
                  <a:pt x="1507722" y="587288"/>
                  <a:pt x="1491263" y="619428"/>
                </a:cubicBezTo>
                <a:cubicBezTo>
                  <a:pt x="1483195" y="635173"/>
                  <a:pt x="1474375" y="650441"/>
                  <a:pt x="1465659" y="665853"/>
                </a:cubicBezTo>
                <a:cubicBezTo>
                  <a:pt x="1447276" y="698381"/>
                  <a:pt x="1428407" y="730728"/>
                  <a:pt x="1408214" y="761998"/>
                </a:cubicBezTo>
                <a:cubicBezTo>
                  <a:pt x="1391202" y="788335"/>
                  <a:pt x="1372305" y="813395"/>
                  <a:pt x="1354341" y="839093"/>
                </a:cubicBezTo>
                <a:cubicBezTo>
                  <a:pt x="1347149" y="849380"/>
                  <a:pt x="1340234" y="859848"/>
                  <a:pt x="1332909" y="870050"/>
                </a:cubicBezTo>
                <a:cubicBezTo>
                  <a:pt x="1291571" y="927638"/>
                  <a:pt x="1249280" y="984550"/>
                  <a:pt x="1205208" y="1040014"/>
                </a:cubicBezTo>
                <a:cubicBezTo>
                  <a:pt x="1186739" y="1063255"/>
                  <a:pt x="1167432" y="1085772"/>
                  <a:pt x="1148658" y="1108765"/>
                </a:cubicBezTo>
                <a:cubicBezTo>
                  <a:pt x="1057847" y="1220055"/>
                  <a:pt x="964578" y="1329393"/>
                  <a:pt x="870947" y="1438273"/>
                </a:cubicBezTo>
                <a:cubicBezTo>
                  <a:pt x="759352" y="1568051"/>
                  <a:pt x="648138" y="1698058"/>
                  <a:pt x="540544" y="1831179"/>
                </a:cubicBezTo>
                <a:cubicBezTo>
                  <a:pt x="458352" y="1932887"/>
                  <a:pt x="379124" y="2037167"/>
                  <a:pt x="306295" y="2145809"/>
                </a:cubicBezTo>
                <a:cubicBezTo>
                  <a:pt x="239382" y="2245593"/>
                  <a:pt x="177308" y="2349539"/>
                  <a:pt x="128588" y="2459534"/>
                </a:cubicBezTo>
                <a:cubicBezTo>
                  <a:pt x="71342" y="2588789"/>
                  <a:pt x="31613" y="2729568"/>
                  <a:pt x="39891" y="2872090"/>
                </a:cubicBezTo>
                <a:cubicBezTo>
                  <a:pt x="41529" y="2900275"/>
                  <a:pt x="45129" y="2928345"/>
                  <a:pt x="50606" y="2956025"/>
                </a:cubicBezTo>
                <a:cubicBezTo>
                  <a:pt x="50568" y="2956215"/>
                  <a:pt x="50635" y="2956444"/>
                  <a:pt x="50606" y="2956615"/>
                </a:cubicBezTo>
                <a:cubicBezTo>
                  <a:pt x="54845" y="2977932"/>
                  <a:pt x="61265" y="2998725"/>
                  <a:pt x="67866" y="3019423"/>
                </a:cubicBezTo>
                <a:lnTo>
                  <a:pt x="102098" y="3019423"/>
                </a:lnTo>
                <a:lnTo>
                  <a:pt x="237534" y="3019423"/>
                </a:lnTo>
                <a:lnTo>
                  <a:pt x="334270" y="3019423"/>
                </a:lnTo>
                <a:lnTo>
                  <a:pt x="389934" y="3019423"/>
                </a:lnTo>
                <a:cubicBezTo>
                  <a:pt x="389677" y="3019090"/>
                  <a:pt x="389296" y="3018861"/>
                  <a:pt x="389039" y="3018528"/>
                </a:cubicBezTo>
                <a:cubicBezTo>
                  <a:pt x="373313" y="2997382"/>
                  <a:pt x="360178" y="2974246"/>
                  <a:pt x="350339" y="2949776"/>
                </a:cubicBezTo>
                <a:cubicBezTo>
                  <a:pt x="349682" y="2948119"/>
                  <a:pt x="349482" y="2946376"/>
                  <a:pt x="348853" y="2944709"/>
                </a:cubicBezTo>
                <a:cubicBezTo>
                  <a:pt x="339957" y="2921221"/>
                  <a:pt x="335147" y="2896951"/>
                  <a:pt x="332489" y="2872386"/>
                </a:cubicBezTo>
                <a:cubicBezTo>
                  <a:pt x="326231" y="2814855"/>
                  <a:pt x="334089" y="2755704"/>
                  <a:pt x="349453" y="2700040"/>
                </a:cubicBezTo>
                <a:cubicBezTo>
                  <a:pt x="370103" y="2625174"/>
                  <a:pt x="402698" y="2553708"/>
                  <a:pt x="439341" y="2485433"/>
                </a:cubicBezTo>
                <a:cubicBezTo>
                  <a:pt x="462744" y="2441827"/>
                  <a:pt x="488394" y="2399489"/>
                  <a:pt x="514950" y="2357740"/>
                </a:cubicBezTo>
                <a:cubicBezTo>
                  <a:pt x="535591" y="2325279"/>
                  <a:pt x="556603" y="2293094"/>
                  <a:pt x="578644" y="2261595"/>
                </a:cubicBezTo>
                <a:cubicBezTo>
                  <a:pt x="682019" y="2113891"/>
                  <a:pt x="796442" y="1973969"/>
                  <a:pt x="912619" y="1836247"/>
                </a:cubicBezTo>
                <a:cubicBezTo>
                  <a:pt x="1053056" y="1669769"/>
                  <a:pt x="1197035" y="1506386"/>
                  <a:pt x="1335881" y="1338565"/>
                </a:cubicBezTo>
                <a:cubicBezTo>
                  <a:pt x="1365542" y="1302713"/>
                  <a:pt x="1394365" y="1266271"/>
                  <a:pt x="1423397" y="1229914"/>
                </a:cubicBezTo>
                <a:cubicBezTo>
                  <a:pt x="1433789" y="1216903"/>
                  <a:pt x="1444657" y="1204320"/>
                  <a:pt x="1454944" y="1191223"/>
                </a:cubicBezTo>
                <a:cubicBezTo>
                  <a:pt x="1490729" y="1145627"/>
                  <a:pt x="1525124" y="1098878"/>
                  <a:pt x="1559128" y="1051920"/>
                </a:cubicBezTo>
                <a:cubicBezTo>
                  <a:pt x="1567977" y="1039690"/>
                  <a:pt x="1577511" y="1027946"/>
                  <a:pt x="1586208" y="1015601"/>
                </a:cubicBezTo>
                <a:cubicBezTo>
                  <a:pt x="1599552" y="996685"/>
                  <a:pt x="1611659" y="976806"/>
                  <a:pt x="1624613" y="957565"/>
                </a:cubicBezTo>
                <a:cubicBezTo>
                  <a:pt x="1661951" y="902082"/>
                  <a:pt x="1696850" y="845123"/>
                  <a:pt x="1728788" y="786411"/>
                </a:cubicBezTo>
                <a:cubicBezTo>
                  <a:pt x="1739370" y="766970"/>
                  <a:pt x="1751190" y="748225"/>
                  <a:pt x="1760934" y="728365"/>
                </a:cubicBezTo>
                <a:cubicBezTo>
                  <a:pt x="1777384" y="694875"/>
                  <a:pt x="1791910" y="660081"/>
                  <a:pt x="1805283" y="624781"/>
                </a:cubicBezTo>
                <a:cubicBezTo>
                  <a:pt x="1822599" y="579116"/>
                  <a:pt x="1836630" y="532342"/>
                  <a:pt x="1846069" y="484883"/>
                </a:cubicBezTo>
                <a:cubicBezTo>
                  <a:pt x="1867833" y="375566"/>
                  <a:pt x="1865528" y="263451"/>
                  <a:pt x="1818389" y="156865"/>
                </a:cubicBezTo>
                <a:cubicBezTo>
                  <a:pt x="1804406" y="125263"/>
                  <a:pt x="1786871" y="95250"/>
                  <a:pt x="1766592" y="67271"/>
                </a:cubicBezTo>
                <a:cubicBezTo>
                  <a:pt x="1749133" y="43167"/>
                  <a:pt x="1729340" y="20898"/>
                  <a:pt x="1708252" y="0"/>
                </a:cubicBezTo>
                <a:lnTo>
                  <a:pt x="42981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"/>
          <p:cNvSpPr/>
          <p:nvPr/>
        </p:nvSpPr>
        <p:spPr>
          <a:xfrm>
            <a:off x="7954688" y="3625475"/>
            <a:ext cx="3288166" cy="2859981"/>
          </a:xfrm>
          <a:custGeom>
            <a:avLst/>
            <a:gdLst/>
            <a:ahLst/>
            <a:cxnLst/>
            <a:rect l="l" t="t" r="r" b="b"/>
            <a:pathLst>
              <a:path w="1625793" h="1410595" extrusionOk="0">
                <a:moveTo>
                  <a:pt x="1625794" y="0"/>
                </a:moveTo>
                <a:cubicBezTo>
                  <a:pt x="1356141" y="250908"/>
                  <a:pt x="1090451" y="506168"/>
                  <a:pt x="818255" y="754266"/>
                </a:cubicBezTo>
                <a:cubicBezTo>
                  <a:pt x="650653" y="907028"/>
                  <a:pt x="480413" y="1057370"/>
                  <a:pt x="301523" y="1196883"/>
                </a:cubicBezTo>
                <a:cubicBezTo>
                  <a:pt x="204607" y="1272464"/>
                  <a:pt x="104308" y="1344968"/>
                  <a:pt x="0" y="1410596"/>
                </a:cubicBezTo>
                <a:lnTo>
                  <a:pt x="336052" y="1410596"/>
                </a:lnTo>
                <a:lnTo>
                  <a:pt x="499463" y="1410596"/>
                </a:lnTo>
                <a:cubicBezTo>
                  <a:pt x="562042" y="1361332"/>
                  <a:pt x="624040" y="1311364"/>
                  <a:pt x="684905" y="1259986"/>
                </a:cubicBezTo>
                <a:cubicBezTo>
                  <a:pt x="920163" y="1061409"/>
                  <a:pt x="1145362" y="851173"/>
                  <a:pt x="1369514" y="640261"/>
                </a:cubicBezTo>
                <a:cubicBezTo>
                  <a:pt x="1454868" y="559956"/>
                  <a:pt x="1540393" y="479755"/>
                  <a:pt x="1625794" y="399459"/>
                </a:cubicBezTo>
                <a:lnTo>
                  <a:pt x="1625794" y="242297"/>
                </a:lnTo>
                <a:lnTo>
                  <a:pt x="162579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961627" y="437616"/>
            <a:ext cx="3759866" cy="6050680"/>
          </a:xfrm>
          <a:custGeom>
            <a:avLst/>
            <a:gdLst/>
            <a:ahLst/>
            <a:cxnLst/>
            <a:rect l="l" t="t" r="r" b="b"/>
            <a:pathLst>
              <a:path w="1859019" h="2984306" extrusionOk="0">
                <a:moveTo>
                  <a:pt x="1164431" y="8"/>
                </a:moveTo>
                <a:cubicBezTo>
                  <a:pt x="985228" y="711"/>
                  <a:pt x="803691" y="49461"/>
                  <a:pt x="639366" y="113414"/>
                </a:cubicBezTo>
                <a:cubicBezTo>
                  <a:pt x="596665" y="130034"/>
                  <a:pt x="554584" y="148048"/>
                  <a:pt x="512864" y="166992"/>
                </a:cubicBezTo>
                <a:cubicBezTo>
                  <a:pt x="333832" y="248292"/>
                  <a:pt x="163858" y="348437"/>
                  <a:pt x="0" y="456910"/>
                </a:cubicBezTo>
                <a:lnTo>
                  <a:pt x="0" y="565852"/>
                </a:lnTo>
                <a:lnTo>
                  <a:pt x="0" y="707831"/>
                </a:lnTo>
                <a:lnTo>
                  <a:pt x="0" y="808149"/>
                </a:lnTo>
                <a:cubicBezTo>
                  <a:pt x="77067" y="752913"/>
                  <a:pt x="155362" y="699307"/>
                  <a:pt x="235448" y="648605"/>
                </a:cubicBezTo>
                <a:cubicBezTo>
                  <a:pt x="363102" y="567776"/>
                  <a:pt x="494852" y="492913"/>
                  <a:pt x="632527" y="430418"/>
                </a:cubicBezTo>
                <a:cubicBezTo>
                  <a:pt x="674541" y="411344"/>
                  <a:pt x="717080" y="393525"/>
                  <a:pt x="760219" y="377138"/>
                </a:cubicBezTo>
                <a:cubicBezTo>
                  <a:pt x="795747" y="363642"/>
                  <a:pt x="831609" y="351013"/>
                  <a:pt x="867966" y="339930"/>
                </a:cubicBezTo>
                <a:cubicBezTo>
                  <a:pt x="1048912" y="284781"/>
                  <a:pt x="1267177" y="253654"/>
                  <a:pt x="1436494" y="359278"/>
                </a:cubicBezTo>
                <a:cubicBezTo>
                  <a:pt x="1461545" y="374910"/>
                  <a:pt x="1485586" y="393094"/>
                  <a:pt x="1506445" y="414047"/>
                </a:cubicBezTo>
                <a:cubicBezTo>
                  <a:pt x="1520828" y="428504"/>
                  <a:pt x="1533382" y="444637"/>
                  <a:pt x="1543650" y="462267"/>
                </a:cubicBezTo>
                <a:cubicBezTo>
                  <a:pt x="1544479" y="463693"/>
                  <a:pt x="1545526" y="464985"/>
                  <a:pt x="1546327" y="466435"/>
                </a:cubicBezTo>
                <a:cubicBezTo>
                  <a:pt x="1572416" y="513857"/>
                  <a:pt x="1573387" y="567509"/>
                  <a:pt x="1564777" y="620325"/>
                </a:cubicBezTo>
                <a:cubicBezTo>
                  <a:pt x="1559719" y="651377"/>
                  <a:pt x="1551766" y="681733"/>
                  <a:pt x="1541564" y="710518"/>
                </a:cubicBezTo>
                <a:cubicBezTo>
                  <a:pt x="1539526" y="716261"/>
                  <a:pt x="1538030" y="722500"/>
                  <a:pt x="1535906" y="728072"/>
                </a:cubicBezTo>
                <a:cubicBezTo>
                  <a:pt x="1520914" y="767544"/>
                  <a:pt x="1502759" y="805663"/>
                  <a:pt x="1482928" y="842972"/>
                </a:cubicBezTo>
                <a:cubicBezTo>
                  <a:pt x="1473927" y="859908"/>
                  <a:pt x="1463745" y="876119"/>
                  <a:pt x="1454058" y="892674"/>
                </a:cubicBezTo>
                <a:cubicBezTo>
                  <a:pt x="1439027" y="918353"/>
                  <a:pt x="1424302" y="944280"/>
                  <a:pt x="1408214" y="969178"/>
                </a:cubicBezTo>
                <a:cubicBezTo>
                  <a:pt x="1380668" y="1011812"/>
                  <a:pt x="1351169" y="1053141"/>
                  <a:pt x="1321298" y="1094194"/>
                </a:cubicBezTo>
                <a:cubicBezTo>
                  <a:pt x="1283618" y="1145972"/>
                  <a:pt x="1245022" y="1197093"/>
                  <a:pt x="1205208" y="1247185"/>
                </a:cubicBezTo>
                <a:cubicBezTo>
                  <a:pt x="1097385" y="1382878"/>
                  <a:pt x="983932" y="1514056"/>
                  <a:pt x="870947" y="1645453"/>
                </a:cubicBezTo>
                <a:cubicBezTo>
                  <a:pt x="759352" y="1775232"/>
                  <a:pt x="648138" y="1905229"/>
                  <a:pt x="540544" y="2038360"/>
                </a:cubicBezTo>
                <a:cubicBezTo>
                  <a:pt x="458352" y="2140058"/>
                  <a:pt x="379124" y="2244643"/>
                  <a:pt x="306295" y="2353275"/>
                </a:cubicBezTo>
                <a:cubicBezTo>
                  <a:pt x="239382" y="2453059"/>
                  <a:pt x="177308" y="2556720"/>
                  <a:pt x="128588" y="2666705"/>
                </a:cubicBezTo>
                <a:cubicBezTo>
                  <a:pt x="92745" y="2747648"/>
                  <a:pt x="65227" y="2833335"/>
                  <a:pt x="50606" y="2920908"/>
                </a:cubicBezTo>
                <a:cubicBezTo>
                  <a:pt x="50568" y="2921099"/>
                  <a:pt x="50635" y="2921318"/>
                  <a:pt x="50606" y="2921499"/>
                </a:cubicBezTo>
                <a:cubicBezTo>
                  <a:pt x="47139" y="2942359"/>
                  <a:pt x="43710" y="2963247"/>
                  <a:pt x="41977" y="2984307"/>
                </a:cubicBezTo>
                <a:lnTo>
                  <a:pt x="67866" y="2984307"/>
                </a:lnTo>
                <a:lnTo>
                  <a:pt x="102098" y="2984307"/>
                </a:lnTo>
                <a:lnTo>
                  <a:pt x="237534" y="2984307"/>
                </a:lnTo>
                <a:lnTo>
                  <a:pt x="334270" y="2984307"/>
                </a:lnTo>
                <a:cubicBezTo>
                  <a:pt x="337671" y="2959008"/>
                  <a:pt x="342224" y="2933977"/>
                  <a:pt x="348853" y="2909593"/>
                </a:cubicBezTo>
                <a:cubicBezTo>
                  <a:pt x="349072" y="2908812"/>
                  <a:pt x="349234" y="2907992"/>
                  <a:pt x="349453" y="2907211"/>
                </a:cubicBezTo>
                <a:cubicBezTo>
                  <a:pt x="370103" y="2832354"/>
                  <a:pt x="402698" y="2760898"/>
                  <a:pt x="439341" y="2692604"/>
                </a:cubicBezTo>
                <a:cubicBezTo>
                  <a:pt x="441569" y="2688451"/>
                  <a:pt x="444217" y="2684536"/>
                  <a:pt x="446484" y="2680402"/>
                </a:cubicBezTo>
                <a:cubicBezTo>
                  <a:pt x="486423" y="2607374"/>
                  <a:pt x="530933" y="2536946"/>
                  <a:pt x="578644" y="2468766"/>
                </a:cubicBezTo>
                <a:cubicBezTo>
                  <a:pt x="682019" y="2321062"/>
                  <a:pt x="796433" y="2181140"/>
                  <a:pt x="912619" y="2043418"/>
                </a:cubicBezTo>
                <a:cubicBezTo>
                  <a:pt x="1053056" y="1876940"/>
                  <a:pt x="1197035" y="1713862"/>
                  <a:pt x="1335881" y="1546032"/>
                </a:cubicBezTo>
                <a:cubicBezTo>
                  <a:pt x="1387354" y="1483814"/>
                  <a:pt x="1437608" y="1420511"/>
                  <a:pt x="1486795" y="1356427"/>
                </a:cubicBezTo>
                <a:cubicBezTo>
                  <a:pt x="1509465" y="1326890"/>
                  <a:pt x="1531563" y="1296943"/>
                  <a:pt x="1553470" y="1266835"/>
                </a:cubicBezTo>
                <a:cubicBezTo>
                  <a:pt x="1564234" y="1252033"/>
                  <a:pt x="1575673" y="1237736"/>
                  <a:pt x="1586208" y="1222782"/>
                </a:cubicBezTo>
                <a:cubicBezTo>
                  <a:pt x="1635309" y="1153154"/>
                  <a:pt x="1680543" y="1080621"/>
                  <a:pt x="1721939" y="1006088"/>
                </a:cubicBezTo>
                <a:cubicBezTo>
                  <a:pt x="1734960" y="982637"/>
                  <a:pt x="1749114" y="959920"/>
                  <a:pt x="1760934" y="935841"/>
                </a:cubicBezTo>
                <a:cubicBezTo>
                  <a:pt x="1774927" y="907342"/>
                  <a:pt x="1787480" y="877881"/>
                  <a:pt x="1799339" y="848030"/>
                </a:cubicBezTo>
                <a:cubicBezTo>
                  <a:pt x="1818904" y="798738"/>
                  <a:pt x="1834610" y="748065"/>
                  <a:pt x="1845173" y="696525"/>
                </a:cubicBezTo>
                <a:cubicBezTo>
                  <a:pt x="1861928" y="614753"/>
                  <a:pt x="1864938" y="531305"/>
                  <a:pt x="1846069" y="449766"/>
                </a:cubicBezTo>
                <a:cubicBezTo>
                  <a:pt x="1839392" y="420904"/>
                  <a:pt x="1830857" y="392263"/>
                  <a:pt x="1818389" y="364041"/>
                </a:cubicBezTo>
                <a:cubicBezTo>
                  <a:pt x="1804406" y="332439"/>
                  <a:pt x="1786871" y="302426"/>
                  <a:pt x="1766592" y="274446"/>
                </a:cubicBezTo>
                <a:cubicBezTo>
                  <a:pt x="1733569" y="228864"/>
                  <a:pt x="1693173" y="189165"/>
                  <a:pt x="1648720" y="154789"/>
                </a:cubicBezTo>
                <a:cubicBezTo>
                  <a:pt x="1597228" y="114974"/>
                  <a:pt x="1540535" y="82275"/>
                  <a:pt x="1480252" y="57752"/>
                </a:cubicBezTo>
                <a:cubicBezTo>
                  <a:pt x="1378648" y="16423"/>
                  <a:pt x="1271959" y="-415"/>
                  <a:pt x="1164431" y="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8634351" y="4116295"/>
            <a:ext cx="2608503" cy="2368724"/>
          </a:xfrm>
          <a:custGeom>
            <a:avLst/>
            <a:gdLst/>
            <a:ahLst/>
            <a:cxnLst/>
            <a:rect l="l" t="t" r="r" b="b"/>
            <a:pathLst>
              <a:path w="1289742" h="1168298" extrusionOk="0">
                <a:moveTo>
                  <a:pt x="1289742" y="0"/>
                </a:moveTo>
                <a:cubicBezTo>
                  <a:pt x="1020090" y="250898"/>
                  <a:pt x="754399" y="506159"/>
                  <a:pt x="482203" y="754266"/>
                </a:cubicBezTo>
                <a:cubicBezTo>
                  <a:pt x="325641" y="896960"/>
                  <a:pt x="166068" y="1036673"/>
                  <a:pt x="0" y="1168299"/>
                </a:cubicBezTo>
                <a:lnTo>
                  <a:pt x="163411" y="1168299"/>
                </a:lnTo>
                <a:lnTo>
                  <a:pt x="299142" y="1168299"/>
                </a:lnTo>
                <a:lnTo>
                  <a:pt x="455419" y="1168299"/>
                </a:lnTo>
                <a:cubicBezTo>
                  <a:pt x="652386" y="997134"/>
                  <a:pt x="843477" y="819017"/>
                  <a:pt x="1033463" y="640261"/>
                </a:cubicBezTo>
                <a:cubicBezTo>
                  <a:pt x="1118816" y="559946"/>
                  <a:pt x="1204351" y="479755"/>
                  <a:pt x="1289742" y="399459"/>
                </a:cubicBezTo>
                <a:lnTo>
                  <a:pt x="1289742" y="251222"/>
                </a:lnTo>
                <a:lnTo>
                  <a:pt x="1289742" y="157163"/>
                </a:lnTo>
                <a:lnTo>
                  <a:pt x="128974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6"/>
          <p:cNvSpPr/>
          <p:nvPr/>
        </p:nvSpPr>
        <p:spPr>
          <a:xfrm>
            <a:off x="9239365" y="4625195"/>
            <a:ext cx="2003488" cy="1859372"/>
          </a:xfrm>
          <a:custGeom>
            <a:avLst/>
            <a:gdLst/>
            <a:ahLst/>
            <a:cxnLst/>
            <a:rect l="l" t="t" r="r" b="b"/>
            <a:pathLst>
              <a:path w="990600" h="917076" extrusionOk="0">
                <a:moveTo>
                  <a:pt x="990600" y="0"/>
                </a:moveTo>
                <a:cubicBezTo>
                  <a:pt x="720966" y="250965"/>
                  <a:pt x="455247" y="506178"/>
                  <a:pt x="183061" y="754256"/>
                </a:cubicBezTo>
                <a:cubicBezTo>
                  <a:pt x="122729" y="809254"/>
                  <a:pt x="61303" y="863165"/>
                  <a:pt x="0" y="917077"/>
                </a:cubicBezTo>
                <a:lnTo>
                  <a:pt x="156277" y="917077"/>
                </a:lnTo>
                <a:lnTo>
                  <a:pt x="298552" y="917077"/>
                </a:lnTo>
                <a:lnTo>
                  <a:pt x="436369" y="917077"/>
                </a:lnTo>
                <a:cubicBezTo>
                  <a:pt x="536277" y="825313"/>
                  <a:pt x="635584" y="732863"/>
                  <a:pt x="734320" y="639956"/>
                </a:cubicBezTo>
                <a:cubicBezTo>
                  <a:pt x="819674" y="559651"/>
                  <a:pt x="905199" y="479450"/>
                  <a:pt x="990600" y="399155"/>
                </a:cubicBezTo>
                <a:lnTo>
                  <a:pt x="990600" y="269977"/>
                </a:lnTo>
                <a:lnTo>
                  <a:pt x="990600" y="148237"/>
                </a:lnTo>
                <a:lnTo>
                  <a:pt x="9906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6"/>
          <p:cNvSpPr/>
          <p:nvPr/>
        </p:nvSpPr>
        <p:spPr>
          <a:xfrm>
            <a:off x="961629" y="945914"/>
            <a:ext cx="3760177" cy="5541928"/>
          </a:xfrm>
          <a:custGeom>
            <a:avLst/>
            <a:gdLst/>
            <a:ahLst/>
            <a:cxnLst/>
            <a:rect l="l" t="t" r="r" b="b"/>
            <a:pathLst>
              <a:path w="1859173" h="2733380" extrusionOk="0">
                <a:moveTo>
                  <a:pt x="1164431" y="6"/>
                </a:moveTo>
                <a:cubicBezTo>
                  <a:pt x="985228" y="622"/>
                  <a:pt x="803700" y="49459"/>
                  <a:pt x="639366" y="113413"/>
                </a:cubicBezTo>
                <a:cubicBezTo>
                  <a:pt x="596665" y="130033"/>
                  <a:pt x="554584" y="148047"/>
                  <a:pt x="512864" y="166992"/>
                </a:cubicBezTo>
                <a:cubicBezTo>
                  <a:pt x="333832" y="248291"/>
                  <a:pt x="163858" y="348435"/>
                  <a:pt x="0" y="456906"/>
                </a:cubicBezTo>
                <a:lnTo>
                  <a:pt x="0" y="557223"/>
                </a:lnTo>
                <a:lnTo>
                  <a:pt x="0" y="726882"/>
                </a:lnTo>
                <a:lnTo>
                  <a:pt x="0" y="808140"/>
                </a:lnTo>
                <a:cubicBezTo>
                  <a:pt x="77067" y="752914"/>
                  <a:pt x="155362" y="699308"/>
                  <a:pt x="235448" y="648597"/>
                </a:cubicBezTo>
                <a:cubicBezTo>
                  <a:pt x="363102" y="567767"/>
                  <a:pt x="494852" y="492910"/>
                  <a:pt x="632527" y="430417"/>
                </a:cubicBezTo>
                <a:cubicBezTo>
                  <a:pt x="674541" y="411338"/>
                  <a:pt x="717080" y="393526"/>
                  <a:pt x="760219" y="377134"/>
                </a:cubicBezTo>
                <a:cubicBezTo>
                  <a:pt x="795747" y="363637"/>
                  <a:pt x="831609" y="351312"/>
                  <a:pt x="867966" y="340225"/>
                </a:cubicBezTo>
                <a:cubicBezTo>
                  <a:pt x="1048912" y="285077"/>
                  <a:pt x="1267177" y="253950"/>
                  <a:pt x="1436494" y="359579"/>
                </a:cubicBezTo>
                <a:cubicBezTo>
                  <a:pt x="1446486" y="365809"/>
                  <a:pt x="1456125" y="372752"/>
                  <a:pt x="1465659" y="379810"/>
                </a:cubicBezTo>
                <a:cubicBezTo>
                  <a:pt x="1480023" y="390459"/>
                  <a:pt x="1493911" y="401747"/>
                  <a:pt x="1506445" y="414348"/>
                </a:cubicBezTo>
                <a:cubicBezTo>
                  <a:pt x="1519971" y="427940"/>
                  <a:pt x="1531639" y="443180"/>
                  <a:pt x="1541564" y="459592"/>
                </a:cubicBezTo>
                <a:cubicBezTo>
                  <a:pt x="1543040" y="462030"/>
                  <a:pt x="1544946" y="464221"/>
                  <a:pt x="1546327" y="466736"/>
                </a:cubicBezTo>
                <a:cubicBezTo>
                  <a:pt x="1574159" y="517323"/>
                  <a:pt x="1573692" y="574968"/>
                  <a:pt x="1562995" y="631042"/>
                </a:cubicBezTo>
                <a:cubicBezTo>
                  <a:pt x="1556909" y="662932"/>
                  <a:pt x="1548260" y="694221"/>
                  <a:pt x="1537402" y="723311"/>
                </a:cubicBezTo>
                <a:cubicBezTo>
                  <a:pt x="1536830" y="724835"/>
                  <a:pt x="1536478" y="726559"/>
                  <a:pt x="1535906" y="728073"/>
                </a:cubicBezTo>
                <a:cubicBezTo>
                  <a:pt x="1512980" y="788414"/>
                  <a:pt x="1481947" y="845345"/>
                  <a:pt x="1448991" y="901009"/>
                </a:cubicBezTo>
                <a:cubicBezTo>
                  <a:pt x="1440504" y="915354"/>
                  <a:pt x="1432246" y="929793"/>
                  <a:pt x="1423397" y="943872"/>
                </a:cubicBezTo>
                <a:cubicBezTo>
                  <a:pt x="1418120" y="952272"/>
                  <a:pt x="1413577" y="961169"/>
                  <a:pt x="1408214" y="969475"/>
                </a:cubicBezTo>
                <a:cubicBezTo>
                  <a:pt x="1345930" y="1065887"/>
                  <a:pt x="1276588" y="1157670"/>
                  <a:pt x="1205208" y="1247481"/>
                </a:cubicBezTo>
                <a:cubicBezTo>
                  <a:pt x="1097385" y="1383174"/>
                  <a:pt x="983932" y="1514352"/>
                  <a:pt x="870947" y="1645750"/>
                </a:cubicBezTo>
                <a:cubicBezTo>
                  <a:pt x="759352" y="1775528"/>
                  <a:pt x="648138" y="1905525"/>
                  <a:pt x="540544" y="2038656"/>
                </a:cubicBezTo>
                <a:cubicBezTo>
                  <a:pt x="531790" y="2049486"/>
                  <a:pt x="523637" y="2060792"/>
                  <a:pt x="514950" y="2071698"/>
                </a:cubicBezTo>
                <a:cubicBezTo>
                  <a:pt x="442112" y="2163072"/>
                  <a:pt x="371380" y="2256207"/>
                  <a:pt x="306295" y="2353276"/>
                </a:cubicBezTo>
                <a:cubicBezTo>
                  <a:pt x="239382" y="2453060"/>
                  <a:pt x="177308" y="2557016"/>
                  <a:pt x="128588" y="2667011"/>
                </a:cubicBezTo>
                <a:cubicBezTo>
                  <a:pt x="118967" y="2688718"/>
                  <a:pt x="110585" y="2711073"/>
                  <a:pt x="102098" y="2733381"/>
                </a:cubicBezTo>
                <a:lnTo>
                  <a:pt x="237534" y="2733381"/>
                </a:lnTo>
                <a:lnTo>
                  <a:pt x="334270" y="2733381"/>
                </a:lnTo>
                <a:lnTo>
                  <a:pt x="389934" y="2733381"/>
                </a:lnTo>
                <a:lnTo>
                  <a:pt x="414633" y="2733381"/>
                </a:lnTo>
                <a:lnTo>
                  <a:pt x="419700" y="2733381"/>
                </a:lnTo>
                <a:cubicBezTo>
                  <a:pt x="422815" y="2727142"/>
                  <a:pt x="425729" y="2720818"/>
                  <a:pt x="428920" y="2714636"/>
                </a:cubicBezTo>
                <a:cubicBezTo>
                  <a:pt x="432616" y="2707501"/>
                  <a:pt x="435550" y="2699977"/>
                  <a:pt x="439341" y="2692900"/>
                </a:cubicBezTo>
                <a:cubicBezTo>
                  <a:pt x="480936" y="2615395"/>
                  <a:pt x="528228" y="2541109"/>
                  <a:pt x="578644" y="2469062"/>
                </a:cubicBezTo>
                <a:cubicBezTo>
                  <a:pt x="682019" y="2321358"/>
                  <a:pt x="796442" y="2181436"/>
                  <a:pt x="912619" y="2043714"/>
                </a:cubicBezTo>
                <a:cubicBezTo>
                  <a:pt x="1053056" y="1877236"/>
                  <a:pt x="1197035" y="1713863"/>
                  <a:pt x="1335881" y="1546032"/>
                </a:cubicBezTo>
                <a:cubicBezTo>
                  <a:pt x="1393679" y="1476176"/>
                  <a:pt x="1449886" y="1405129"/>
                  <a:pt x="1504655" y="1332911"/>
                </a:cubicBezTo>
                <a:cubicBezTo>
                  <a:pt x="1532201" y="1296592"/>
                  <a:pt x="1559928" y="1260349"/>
                  <a:pt x="1586208" y="1223078"/>
                </a:cubicBezTo>
                <a:cubicBezTo>
                  <a:pt x="1650749" y="1131543"/>
                  <a:pt x="1711519" y="1036483"/>
                  <a:pt x="1760934" y="935842"/>
                </a:cubicBezTo>
                <a:cubicBezTo>
                  <a:pt x="1773917" y="909410"/>
                  <a:pt x="1785795" y="882178"/>
                  <a:pt x="1796958" y="854575"/>
                </a:cubicBezTo>
                <a:cubicBezTo>
                  <a:pt x="1816513" y="806216"/>
                  <a:pt x="1832362" y="756362"/>
                  <a:pt x="1843383" y="705747"/>
                </a:cubicBezTo>
                <a:cubicBezTo>
                  <a:pt x="1862166" y="619621"/>
                  <a:pt x="1865919" y="531582"/>
                  <a:pt x="1845173" y="445600"/>
                </a:cubicBezTo>
                <a:cubicBezTo>
                  <a:pt x="1838573" y="418253"/>
                  <a:pt x="1830219" y="391107"/>
                  <a:pt x="1818389" y="364342"/>
                </a:cubicBezTo>
                <a:cubicBezTo>
                  <a:pt x="1814503" y="355560"/>
                  <a:pt x="1809674" y="347264"/>
                  <a:pt x="1805283" y="338739"/>
                </a:cubicBezTo>
                <a:cubicBezTo>
                  <a:pt x="1793805" y="316574"/>
                  <a:pt x="1781232" y="294954"/>
                  <a:pt x="1766592" y="274742"/>
                </a:cubicBezTo>
                <a:cubicBezTo>
                  <a:pt x="1733569" y="229160"/>
                  <a:pt x="1693173" y="189458"/>
                  <a:pt x="1648720" y="155085"/>
                </a:cubicBezTo>
                <a:cubicBezTo>
                  <a:pt x="1623431" y="135532"/>
                  <a:pt x="1596847" y="117799"/>
                  <a:pt x="1569244" y="101804"/>
                </a:cubicBezTo>
                <a:cubicBezTo>
                  <a:pt x="1540640" y="85230"/>
                  <a:pt x="1510932" y="70527"/>
                  <a:pt x="1480252" y="58048"/>
                </a:cubicBezTo>
                <a:cubicBezTo>
                  <a:pt x="1378648" y="16719"/>
                  <a:pt x="1271959" y="-364"/>
                  <a:pt x="1164431" y="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6"/>
          <p:cNvSpPr/>
          <p:nvPr/>
        </p:nvSpPr>
        <p:spPr>
          <a:xfrm>
            <a:off x="9846647" y="5172085"/>
            <a:ext cx="1396207" cy="1311995"/>
          </a:xfrm>
          <a:custGeom>
            <a:avLst/>
            <a:gdLst/>
            <a:ahLst/>
            <a:cxnLst/>
            <a:rect l="l" t="t" r="r" b="b"/>
            <a:pathLst>
              <a:path w="692048" h="647100" extrusionOk="0">
                <a:moveTo>
                  <a:pt x="692048" y="0"/>
                </a:moveTo>
                <a:cubicBezTo>
                  <a:pt x="460867" y="215179"/>
                  <a:pt x="231829" y="432683"/>
                  <a:pt x="0" y="647100"/>
                </a:cubicBezTo>
                <a:lnTo>
                  <a:pt x="137817" y="647100"/>
                </a:lnTo>
                <a:lnTo>
                  <a:pt x="281587" y="647100"/>
                </a:lnTo>
                <a:lnTo>
                  <a:pt x="428025" y="647100"/>
                </a:lnTo>
                <a:cubicBezTo>
                  <a:pt x="430587" y="644700"/>
                  <a:pt x="433226" y="642376"/>
                  <a:pt x="435769" y="639956"/>
                </a:cubicBezTo>
                <a:cubicBezTo>
                  <a:pt x="521122" y="559651"/>
                  <a:pt x="606647" y="479460"/>
                  <a:pt x="692048" y="399155"/>
                </a:cubicBezTo>
                <a:lnTo>
                  <a:pt x="692048" y="262528"/>
                </a:lnTo>
                <a:lnTo>
                  <a:pt x="692048" y="129178"/>
                </a:lnTo>
                <a:lnTo>
                  <a:pt x="69204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6"/>
          <p:cNvSpPr/>
          <p:nvPr/>
        </p:nvSpPr>
        <p:spPr>
          <a:xfrm>
            <a:off x="961627" y="1492799"/>
            <a:ext cx="3760721" cy="4994558"/>
          </a:xfrm>
          <a:custGeom>
            <a:avLst/>
            <a:gdLst/>
            <a:ahLst/>
            <a:cxnLst/>
            <a:rect l="l" t="t" r="r" b="b"/>
            <a:pathLst>
              <a:path w="1859442" h="2463407" extrusionOk="0">
                <a:moveTo>
                  <a:pt x="1164431" y="6"/>
                </a:moveTo>
                <a:cubicBezTo>
                  <a:pt x="985228" y="622"/>
                  <a:pt x="803700" y="49458"/>
                  <a:pt x="639366" y="113418"/>
                </a:cubicBezTo>
                <a:cubicBezTo>
                  <a:pt x="596665" y="130030"/>
                  <a:pt x="554584" y="148042"/>
                  <a:pt x="512864" y="166987"/>
                </a:cubicBezTo>
                <a:cubicBezTo>
                  <a:pt x="333832" y="248292"/>
                  <a:pt x="163858" y="348438"/>
                  <a:pt x="0" y="456909"/>
                </a:cubicBezTo>
                <a:lnTo>
                  <a:pt x="0" y="538167"/>
                </a:lnTo>
                <a:lnTo>
                  <a:pt x="0" y="719742"/>
                </a:lnTo>
                <a:lnTo>
                  <a:pt x="0" y="808143"/>
                </a:lnTo>
                <a:cubicBezTo>
                  <a:pt x="77067" y="752917"/>
                  <a:pt x="155362" y="699311"/>
                  <a:pt x="235448" y="648599"/>
                </a:cubicBezTo>
                <a:cubicBezTo>
                  <a:pt x="363102" y="567770"/>
                  <a:pt x="494852" y="492913"/>
                  <a:pt x="632527" y="430420"/>
                </a:cubicBezTo>
                <a:cubicBezTo>
                  <a:pt x="674541" y="411341"/>
                  <a:pt x="717080" y="393520"/>
                  <a:pt x="760219" y="377137"/>
                </a:cubicBezTo>
                <a:cubicBezTo>
                  <a:pt x="795747" y="363640"/>
                  <a:pt x="831609" y="351305"/>
                  <a:pt x="867966" y="340228"/>
                </a:cubicBezTo>
                <a:cubicBezTo>
                  <a:pt x="1013860" y="295765"/>
                  <a:pt x="1183719" y="268180"/>
                  <a:pt x="1332909" y="314034"/>
                </a:cubicBezTo>
                <a:cubicBezTo>
                  <a:pt x="1368752" y="325054"/>
                  <a:pt x="1403690" y="339113"/>
                  <a:pt x="1436494" y="359573"/>
                </a:cubicBezTo>
                <a:cubicBezTo>
                  <a:pt x="1442514" y="363335"/>
                  <a:pt x="1448190" y="367726"/>
                  <a:pt x="1454058" y="371774"/>
                </a:cubicBezTo>
                <a:cubicBezTo>
                  <a:pt x="1472622" y="384595"/>
                  <a:pt x="1490596" y="398425"/>
                  <a:pt x="1506445" y="414342"/>
                </a:cubicBezTo>
                <a:cubicBezTo>
                  <a:pt x="1518209" y="426172"/>
                  <a:pt x="1528277" y="439402"/>
                  <a:pt x="1537402" y="453337"/>
                </a:cubicBezTo>
                <a:cubicBezTo>
                  <a:pt x="1540326" y="457814"/>
                  <a:pt x="1543736" y="462033"/>
                  <a:pt x="1546327" y="466729"/>
                </a:cubicBezTo>
                <a:cubicBezTo>
                  <a:pt x="1551518" y="476168"/>
                  <a:pt x="1555699" y="486017"/>
                  <a:pt x="1559128" y="495904"/>
                </a:cubicBezTo>
                <a:cubicBezTo>
                  <a:pt x="1583922" y="567532"/>
                  <a:pt x="1564739" y="648847"/>
                  <a:pt x="1539183" y="718551"/>
                </a:cubicBezTo>
                <a:cubicBezTo>
                  <a:pt x="1538049" y="721647"/>
                  <a:pt x="1537068" y="725028"/>
                  <a:pt x="1535906" y="728076"/>
                </a:cubicBezTo>
                <a:cubicBezTo>
                  <a:pt x="1521933" y="764871"/>
                  <a:pt x="1505036" y="800571"/>
                  <a:pt x="1486795" y="835528"/>
                </a:cubicBezTo>
                <a:cubicBezTo>
                  <a:pt x="1462811" y="881495"/>
                  <a:pt x="1436218" y="926120"/>
                  <a:pt x="1408214" y="969468"/>
                </a:cubicBezTo>
                <a:cubicBezTo>
                  <a:pt x="1345930" y="1065880"/>
                  <a:pt x="1276588" y="1157654"/>
                  <a:pt x="1205208" y="1247484"/>
                </a:cubicBezTo>
                <a:cubicBezTo>
                  <a:pt x="1097385" y="1383177"/>
                  <a:pt x="983932" y="1514346"/>
                  <a:pt x="870947" y="1645743"/>
                </a:cubicBezTo>
                <a:cubicBezTo>
                  <a:pt x="759352" y="1775531"/>
                  <a:pt x="648138" y="1905528"/>
                  <a:pt x="540544" y="2038650"/>
                </a:cubicBezTo>
                <a:cubicBezTo>
                  <a:pt x="508463" y="2078350"/>
                  <a:pt x="477460" y="2118917"/>
                  <a:pt x="446484" y="2159503"/>
                </a:cubicBezTo>
                <a:cubicBezTo>
                  <a:pt x="407260" y="2210909"/>
                  <a:pt x="369199" y="2263154"/>
                  <a:pt x="332489" y="2316370"/>
                </a:cubicBezTo>
                <a:cubicBezTo>
                  <a:pt x="323917" y="2328791"/>
                  <a:pt x="314697" y="2340735"/>
                  <a:pt x="306295" y="2353279"/>
                </a:cubicBezTo>
                <a:cubicBezTo>
                  <a:pt x="282207" y="2389189"/>
                  <a:pt x="259966" y="2426317"/>
                  <a:pt x="237534" y="2463407"/>
                </a:cubicBezTo>
                <a:lnTo>
                  <a:pt x="334270" y="2463407"/>
                </a:lnTo>
                <a:lnTo>
                  <a:pt x="389934" y="2463407"/>
                </a:lnTo>
                <a:lnTo>
                  <a:pt x="414633" y="2463407"/>
                </a:lnTo>
                <a:lnTo>
                  <a:pt x="419700" y="2463407"/>
                </a:lnTo>
                <a:lnTo>
                  <a:pt x="582816" y="2463407"/>
                </a:lnTo>
                <a:cubicBezTo>
                  <a:pt x="685124" y="2317827"/>
                  <a:pt x="797938" y="2179639"/>
                  <a:pt x="912619" y="2043717"/>
                </a:cubicBezTo>
                <a:cubicBezTo>
                  <a:pt x="1053056" y="1877239"/>
                  <a:pt x="1197035" y="1713857"/>
                  <a:pt x="1335881" y="1546035"/>
                </a:cubicBezTo>
                <a:cubicBezTo>
                  <a:pt x="1422740" y="1441051"/>
                  <a:pt x="1507674" y="1334476"/>
                  <a:pt x="1586208" y="1223081"/>
                </a:cubicBezTo>
                <a:cubicBezTo>
                  <a:pt x="1650749" y="1131546"/>
                  <a:pt x="1711519" y="1036477"/>
                  <a:pt x="1760934" y="935835"/>
                </a:cubicBezTo>
                <a:cubicBezTo>
                  <a:pt x="1797177" y="862017"/>
                  <a:pt x="1826771" y="782902"/>
                  <a:pt x="1843983" y="702178"/>
                </a:cubicBezTo>
                <a:cubicBezTo>
                  <a:pt x="1862785" y="613909"/>
                  <a:pt x="1866547" y="523660"/>
                  <a:pt x="1843383" y="435773"/>
                </a:cubicBezTo>
                <a:cubicBezTo>
                  <a:pt x="1837058" y="411741"/>
                  <a:pt x="1828810" y="387919"/>
                  <a:pt x="1818389" y="364335"/>
                </a:cubicBezTo>
                <a:cubicBezTo>
                  <a:pt x="1812741" y="351581"/>
                  <a:pt x="1806064" y="339342"/>
                  <a:pt x="1799339" y="327131"/>
                </a:cubicBezTo>
                <a:cubicBezTo>
                  <a:pt x="1789366" y="309090"/>
                  <a:pt x="1778680" y="291431"/>
                  <a:pt x="1766592" y="274743"/>
                </a:cubicBezTo>
                <a:cubicBezTo>
                  <a:pt x="1755172" y="258979"/>
                  <a:pt x="1741837" y="244777"/>
                  <a:pt x="1728788" y="230395"/>
                </a:cubicBezTo>
                <a:cubicBezTo>
                  <a:pt x="1704118" y="203201"/>
                  <a:pt x="1677800" y="177579"/>
                  <a:pt x="1648720" y="155081"/>
                </a:cubicBezTo>
                <a:cubicBezTo>
                  <a:pt x="1622098" y="134497"/>
                  <a:pt x="1593961" y="116057"/>
                  <a:pt x="1564777" y="99426"/>
                </a:cubicBezTo>
                <a:cubicBezTo>
                  <a:pt x="1541069" y="85910"/>
                  <a:pt x="1516389" y="74137"/>
                  <a:pt x="1491263" y="63412"/>
                </a:cubicBezTo>
                <a:cubicBezTo>
                  <a:pt x="1487500" y="61802"/>
                  <a:pt x="1484033" y="59593"/>
                  <a:pt x="1480252" y="58049"/>
                </a:cubicBezTo>
                <a:cubicBezTo>
                  <a:pt x="1378648" y="16719"/>
                  <a:pt x="1271959" y="-366"/>
                  <a:pt x="1164431" y="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6"/>
          <p:cNvSpPr/>
          <p:nvPr/>
        </p:nvSpPr>
        <p:spPr>
          <a:xfrm>
            <a:off x="961627" y="2025213"/>
            <a:ext cx="3760942" cy="4461668"/>
          </a:xfrm>
          <a:custGeom>
            <a:avLst/>
            <a:gdLst/>
            <a:ahLst/>
            <a:cxnLst/>
            <a:rect l="l" t="t" r="r" b="b"/>
            <a:pathLst>
              <a:path w="1859551" h="2200576" extrusionOk="0">
                <a:moveTo>
                  <a:pt x="1164431" y="6"/>
                </a:moveTo>
                <a:cubicBezTo>
                  <a:pt x="985228" y="711"/>
                  <a:pt x="803700" y="49451"/>
                  <a:pt x="639366" y="113411"/>
                </a:cubicBezTo>
                <a:cubicBezTo>
                  <a:pt x="596665" y="130032"/>
                  <a:pt x="554584" y="148044"/>
                  <a:pt x="512864" y="166989"/>
                </a:cubicBezTo>
                <a:cubicBezTo>
                  <a:pt x="333832" y="248295"/>
                  <a:pt x="163858" y="348440"/>
                  <a:pt x="0" y="456911"/>
                </a:cubicBezTo>
                <a:lnTo>
                  <a:pt x="0" y="545313"/>
                </a:lnTo>
                <a:lnTo>
                  <a:pt x="0" y="808145"/>
                </a:lnTo>
                <a:cubicBezTo>
                  <a:pt x="77067" y="752910"/>
                  <a:pt x="155362" y="699313"/>
                  <a:pt x="235448" y="648602"/>
                </a:cubicBezTo>
                <a:cubicBezTo>
                  <a:pt x="363102" y="567773"/>
                  <a:pt x="494852" y="492916"/>
                  <a:pt x="632527" y="430412"/>
                </a:cubicBezTo>
                <a:cubicBezTo>
                  <a:pt x="674541" y="411343"/>
                  <a:pt x="717080" y="393522"/>
                  <a:pt x="760219" y="377139"/>
                </a:cubicBezTo>
                <a:cubicBezTo>
                  <a:pt x="795747" y="363642"/>
                  <a:pt x="831609" y="351012"/>
                  <a:pt x="867966" y="339925"/>
                </a:cubicBezTo>
                <a:cubicBezTo>
                  <a:pt x="955986" y="313103"/>
                  <a:pt x="1052913" y="292338"/>
                  <a:pt x="1148658" y="289919"/>
                </a:cubicBezTo>
                <a:cubicBezTo>
                  <a:pt x="1207513" y="288442"/>
                  <a:pt x="1265587" y="294843"/>
                  <a:pt x="1321298" y="310464"/>
                </a:cubicBezTo>
                <a:cubicBezTo>
                  <a:pt x="1361284" y="321666"/>
                  <a:pt x="1400156" y="336906"/>
                  <a:pt x="1436494" y="359575"/>
                </a:cubicBezTo>
                <a:cubicBezTo>
                  <a:pt x="1440771" y="362242"/>
                  <a:pt x="1444780" y="365404"/>
                  <a:pt x="1448991" y="368205"/>
                </a:cubicBezTo>
                <a:cubicBezTo>
                  <a:pt x="1451010" y="369548"/>
                  <a:pt x="1452953" y="370996"/>
                  <a:pt x="1454944" y="372377"/>
                </a:cubicBezTo>
                <a:cubicBezTo>
                  <a:pt x="1473194" y="384950"/>
                  <a:pt x="1490853" y="398380"/>
                  <a:pt x="1506445" y="414049"/>
                </a:cubicBezTo>
                <a:cubicBezTo>
                  <a:pt x="1518904" y="426574"/>
                  <a:pt x="1529715" y="440738"/>
                  <a:pt x="1539183" y="455720"/>
                </a:cubicBezTo>
                <a:cubicBezTo>
                  <a:pt x="1541526" y="459426"/>
                  <a:pt x="1544212" y="462893"/>
                  <a:pt x="1546327" y="466731"/>
                </a:cubicBezTo>
                <a:cubicBezTo>
                  <a:pt x="1549241" y="472027"/>
                  <a:pt x="1551127" y="477666"/>
                  <a:pt x="1553470" y="483105"/>
                </a:cubicBezTo>
                <a:cubicBezTo>
                  <a:pt x="1586903" y="560800"/>
                  <a:pt x="1564710" y="652288"/>
                  <a:pt x="1535906" y="728069"/>
                </a:cubicBezTo>
                <a:cubicBezTo>
                  <a:pt x="1526610" y="752548"/>
                  <a:pt x="1515961" y="776456"/>
                  <a:pt x="1504655" y="800106"/>
                </a:cubicBezTo>
                <a:cubicBezTo>
                  <a:pt x="1476613" y="858742"/>
                  <a:pt x="1443361" y="915073"/>
                  <a:pt x="1408214" y="969470"/>
                </a:cubicBezTo>
                <a:cubicBezTo>
                  <a:pt x="1345930" y="1065882"/>
                  <a:pt x="1276588" y="1157370"/>
                  <a:pt x="1205208" y="1247181"/>
                </a:cubicBezTo>
                <a:cubicBezTo>
                  <a:pt x="1097385" y="1382884"/>
                  <a:pt x="983932" y="1514053"/>
                  <a:pt x="870947" y="1645450"/>
                </a:cubicBezTo>
                <a:cubicBezTo>
                  <a:pt x="759352" y="1775228"/>
                  <a:pt x="648138" y="1905226"/>
                  <a:pt x="540544" y="2038356"/>
                </a:cubicBezTo>
                <a:cubicBezTo>
                  <a:pt x="502463" y="2085467"/>
                  <a:pt x="465392" y="2133349"/>
                  <a:pt x="428920" y="2181831"/>
                </a:cubicBezTo>
                <a:cubicBezTo>
                  <a:pt x="424196" y="2188108"/>
                  <a:pt x="419328" y="2194271"/>
                  <a:pt x="414633" y="2200577"/>
                </a:cubicBezTo>
                <a:lnTo>
                  <a:pt x="419700" y="2200577"/>
                </a:lnTo>
                <a:lnTo>
                  <a:pt x="582816" y="2200577"/>
                </a:lnTo>
                <a:lnTo>
                  <a:pt x="783431" y="2200577"/>
                </a:lnTo>
                <a:cubicBezTo>
                  <a:pt x="826132" y="2147865"/>
                  <a:pt x="868918" y="2095211"/>
                  <a:pt x="912619" y="2043414"/>
                </a:cubicBezTo>
                <a:cubicBezTo>
                  <a:pt x="1053056" y="1876936"/>
                  <a:pt x="1197035" y="1713859"/>
                  <a:pt x="1335881" y="1546038"/>
                </a:cubicBezTo>
                <a:cubicBezTo>
                  <a:pt x="1422740" y="1441044"/>
                  <a:pt x="1507674" y="1334183"/>
                  <a:pt x="1586208" y="1222778"/>
                </a:cubicBezTo>
                <a:cubicBezTo>
                  <a:pt x="1650749" y="1131253"/>
                  <a:pt x="1711519" y="1036479"/>
                  <a:pt x="1760934" y="935838"/>
                </a:cubicBezTo>
                <a:cubicBezTo>
                  <a:pt x="1836239" y="782476"/>
                  <a:pt x="1886540" y="606530"/>
                  <a:pt x="1843983" y="439347"/>
                </a:cubicBezTo>
                <a:cubicBezTo>
                  <a:pt x="1837534" y="414010"/>
                  <a:pt x="1829390" y="388864"/>
                  <a:pt x="1818389" y="364042"/>
                </a:cubicBezTo>
                <a:cubicBezTo>
                  <a:pt x="1811988" y="349583"/>
                  <a:pt x="1804759" y="335525"/>
                  <a:pt x="1796958" y="321770"/>
                </a:cubicBezTo>
                <a:cubicBezTo>
                  <a:pt x="1787700" y="305473"/>
                  <a:pt x="1777603" y="289624"/>
                  <a:pt x="1766592" y="274450"/>
                </a:cubicBezTo>
                <a:cubicBezTo>
                  <a:pt x="1753143" y="255886"/>
                  <a:pt x="1737617" y="239008"/>
                  <a:pt x="1721939" y="222358"/>
                </a:cubicBezTo>
                <a:cubicBezTo>
                  <a:pt x="1699136" y="198126"/>
                  <a:pt x="1675076" y="175162"/>
                  <a:pt x="1648720" y="154788"/>
                </a:cubicBezTo>
                <a:cubicBezTo>
                  <a:pt x="1641062" y="148863"/>
                  <a:pt x="1632490" y="144320"/>
                  <a:pt x="1624613" y="138719"/>
                </a:cubicBezTo>
                <a:cubicBezTo>
                  <a:pt x="1604543" y="124450"/>
                  <a:pt x="1584398" y="110354"/>
                  <a:pt x="1562995" y="98238"/>
                </a:cubicBezTo>
                <a:cubicBezTo>
                  <a:pt x="1537164" y="83607"/>
                  <a:pt x="1510417" y="70568"/>
                  <a:pt x="1482928" y="59242"/>
                </a:cubicBezTo>
                <a:cubicBezTo>
                  <a:pt x="1481985" y="58852"/>
                  <a:pt x="1481185" y="58137"/>
                  <a:pt x="1480252" y="57756"/>
                </a:cubicBezTo>
                <a:cubicBezTo>
                  <a:pt x="1439027" y="40983"/>
                  <a:pt x="1396937" y="29448"/>
                  <a:pt x="1354341" y="20247"/>
                </a:cubicBezTo>
                <a:cubicBezTo>
                  <a:pt x="1291923" y="6769"/>
                  <a:pt x="1228334" y="-241"/>
                  <a:pt x="1164431" y="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6"/>
          <p:cNvSpPr/>
          <p:nvPr/>
        </p:nvSpPr>
        <p:spPr>
          <a:xfrm>
            <a:off x="10412699" y="5703888"/>
            <a:ext cx="830155" cy="779718"/>
          </a:xfrm>
          <a:custGeom>
            <a:avLst/>
            <a:gdLst/>
            <a:ahLst/>
            <a:cxnLst/>
            <a:rect l="l" t="t" r="r" b="b"/>
            <a:pathLst>
              <a:path w="410460" h="384571" extrusionOk="0">
                <a:moveTo>
                  <a:pt x="410461" y="0"/>
                </a:moveTo>
                <a:cubicBezTo>
                  <a:pt x="273225" y="127702"/>
                  <a:pt x="136408" y="255956"/>
                  <a:pt x="0" y="384572"/>
                </a:cubicBezTo>
                <a:lnTo>
                  <a:pt x="146438" y="384572"/>
                </a:lnTo>
                <a:lnTo>
                  <a:pt x="410461" y="384572"/>
                </a:lnTo>
                <a:lnTo>
                  <a:pt x="410461" y="136627"/>
                </a:lnTo>
                <a:lnTo>
                  <a:pt x="41046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6"/>
          <p:cNvSpPr/>
          <p:nvPr/>
        </p:nvSpPr>
        <p:spPr>
          <a:xfrm>
            <a:off x="1499417" y="601325"/>
            <a:ext cx="9154200" cy="56442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6"/>
          </a:solidFill>
          <a:ln>
            <a:noFill/>
          </a:ln>
          <a:effectLst>
            <a:outerShdw blurRad="63500" dist="57150" dir="540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6"/>
          <p:cNvSpPr txBox="1">
            <a:spLocks noGrp="1"/>
          </p:cNvSpPr>
          <p:nvPr>
            <p:ph type="title"/>
          </p:nvPr>
        </p:nvSpPr>
        <p:spPr>
          <a:xfrm>
            <a:off x="1961100" y="1347738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92" name="Google Shape;192;p6"/>
          <p:cNvSpPr txBox="1">
            <a:spLocks noGrp="1"/>
          </p:cNvSpPr>
          <p:nvPr>
            <p:ph type="body" idx="1"/>
          </p:nvPr>
        </p:nvSpPr>
        <p:spPr>
          <a:xfrm>
            <a:off x="1961100" y="2156251"/>
            <a:ext cx="8269800" cy="284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tion number 2">
  <p:cSld name="CUSTOM_5_1_1_1_1_1_1_1_1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"/>
          <p:cNvSpPr/>
          <p:nvPr/>
        </p:nvSpPr>
        <p:spPr>
          <a:xfrm>
            <a:off x="815844" y="220900"/>
            <a:ext cx="10560303" cy="6416210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01600" cap="rnd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961845" y="366750"/>
            <a:ext cx="10281009" cy="6121819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8635151" y="2835617"/>
            <a:ext cx="2607710" cy="3652967"/>
          </a:xfrm>
          <a:custGeom>
            <a:avLst/>
            <a:gdLst/>
            <a:ahLst/>
            <a:cxnLst/>
            <a:rect l="l" t="t" r="r" b="b"/>
            <a:pathLst>
              <a:path w="1286170" h="1801710" extrusionOk="0">
                <a:moveTo>
                  <a:pt x="1286170" y="0"/>
                </a:moveTo>
                <a:cubicBezTo>
                  <a:pt x="1278694" y="13345"/>
                  <a:pt x="1271197" y="26641"/>
                  <a:pt x="1263549" y="39891"/>
                </a:cubicBezTo>
                <a:cubicBezTo>
                  <a:pt x="1222229" y="111395"/>
                  <a:pt x="1178795" y="181680"/>
                  <a:pt x="1134361" y="250927"/>
                </a:cubicBezTo>
                <a:cubicBezTo>
                  <a:pt x="1134247" y="251108"/>
                  <a:pt x="1134151" y="251327"/>
                  <a:pt x="1134066" y="251517"/>
                </a:cubicBezTo>
                <a:cubicBezTo>
                  <a:pt x="1004983" y="452666"/>
                  <a:pt x="866023" y="647252"/>
                  <a:pt x="724786" y="839991"/>
                </a:cubicBezTo>
                <a:cubicBezTo>
                  <a:pt x="487480" y="1163822"/>
                  <a:pt x="242744" y="1481957"/>
                  <a:pt x="0" y="1801711"/>
                </a:cubicBezTo>
                <a:lnTo>
                  <a:pt x="183947" y="1801711"/>
                </a:lnTo>
                <a:lnTo>
                  <a:pt x="372666" y="1801711"/>
                </a:lnTo>
                <a:cubicBezTo>
                  <a:pt x="423901" y="1734283"/>
                  <a:pt x="475050" y="1666742"/>
                  <a:pt x="526256" y="1599305"/>
                </a:cubicBezTo>
                <a:cubicBezTo>
                  <a:pt x="559918" y="1554985"/>
                  <a:pt x="593522" y="1510627"/>
                  <a:pt x="627155" y="1466259"/>
                </a:cubicBezTo>
                <a:cubicBezTo>
                  <a:pt x="837848" y="1188025"/>
                  <a:pt x="1047598" y="908552"/>
                  <a:pt x="1244499" y="620316"/>
                </a:cubicBezTo>
                <a:cubicBezTo>
                  <a:pt x="1258758" y="599446"/>
                  <a:pt x="1272045" y="577891"/>
                  <a:pt x="1286170" y="556917"/>
                </a:cubicBezTo>
                <a:lnTo>
                  <a:pt x="1286170" y="493509"/>
                </a:lnTo>
                <a:lnTo>
                  <a:pt x="1286170" y="312839"/>
                </a:lnTo>
                <a:lnTo>
                  <a:pt x="1286170" y="242297"/>
                </a:lnTo>
                <a:lnTo>
                  <a:pt x="1286170" y="50302"/>
                </a:lnTo>
                <a:lnTo>
                  <a:pt x="128617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7"/>
          <p:cNvSpPr/>
          <p:nvPr/>
        </p:nvSpPr>
        <p:spPr>
          <a:xfrm>
            <a:off x="9007974" y="3326702"/>
            <a:ext cx="2234757" cy="3161710"/>
          </a:xfrm>
          <a:custGeom>
            <a:avLst/>
            <a:gdLst/>
            <a:ahLst/>
            <a:cxnLst/>
            <a:rect l="l" t="t" r="r" b="b"/>
            <a:pathLst>
              <a:path w="1102223" h="1559413" extrusionOk="0">
                <a:moveTo>
                  <a:pt x="1102223" y="0"/>
                </a:moveTo>
                <a:cubicBezTo>
                  <a:pt x="1091708" y="18745"/>
                  <a:pt x="1080630" y="37090"/>
                  <a:pt x="1069781" y="55655"/>
                </a:cubicBezTo>
                <a:cubicBezTo>
                  <a:pt x="1031243" y="121549"/>
                  <a:pt x="991534" y="186871"/>
                  <a:pt x="950414" y="250917"/>
                </a:cubicBezTo>
                <a:cubicBezTo>
                  <a:pt x="821236" y="452266"/>
                  <a:pt x="682190" y="647071"/>
                  <a:pt x="540839" y="839981"/>
                </a:cubicBezTo>
                <a:cubicBezTo>
                  <a:pt x="363521" y="1081954"/>
                  <a:pt x="181794" y="1320736"/>
                  <a:pt x="0" y="1559414"/>
                </a:cubicBezTo>
                <a:lnTo>
                  <a:pt x="188719" y="1559414"/>
                </a:lnTo>
                <a:lnTo>
                  <a:pt x="372666" y="1559414"/>
                </a:lnTo>
                <a:cubicBezTo>
                  <a:pt x="396211" y="1528391"/>
                  <a:pt x="419700" y="1497292"/>
                  <a:pt x="443208" y="1466250"/>
                </a:cubicBezTo>
                <a:cubicBezTo>
                  <a:pt x="589569" y="1272969"/>
                  <a:pt x="735120" y="1078935"/>
                  <a:pt x="876595" y="881948"/>
                </a:cubicBezTo>
                <a:cubicBezTo>
                  <a:pt x="938784" y="795357"/>
                  <a:pt x="1000410" y="708327"/>
                  <a:pt x="1060552" y="620306"/>
                </a:cubicBezTo>
                <a:cubicBezTo>
                  <a:pt x="1074811" y="599446"/>
                  <a:pt x="1088098" y="577891"/>
                  <a:pt x="1102223" y="556908"/>
                </a:cubicBezTo>
                <a:lnTo>
                  <a:pt x="1102223" y="521189"/>
                </a:lnTo>
                <a:lnTo>
                  <a:pt x="1102223" y="314620"/>
                </a:lnTo>
                <a:lnTo>
                  <a:pt x="1102223" y="251212"/>
                </a:lnTo>
                <a:lnTo>
                  <a:pt x="1102223" y="70542"/>
                </a:lnTo>
                <a:lnTo>
                  <a:pt x="110222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8" name="Google Shape;198;p7"/>
          <p:cNvGrpSpPr/>
          <p:nvPr/>
        </p:nvGrpSpPr>
        <p:grpSpPr>
          <a:xfrm>
            <a:off x="5120977" y="366751"/>
            <a:ext cx="6121884" cy="5776892"/>
            <a:chOff x="961852" y="519139"/>
            <a:chExt cx="6121884" cy="5776892"/>
          </a:xfrm>
        </p:grpSpPr>
        <p:sp>
          <p:nvSpPr>
            <p:cNvPr id="199" name="Google Shape;199;p7"/>
            <p:cNvSpPr/>
            <p:nvPr/>
          </p:nvSpPr>
          <p:spPr>
            <a:xfrm>
              <a:off x="961852" y="519139"/>
              <a:ext cx="6121884" cy="3697349"/>
            </a:xfrm>
            <a:custGeom>
              <a:avLst/>
              <a:gdLst/>
              <a:ahLst/>
              <a:cxnLst/>
              <a:rect l="l" t="t" r="r" b="b"/>
              <a:pathLst>
                <a:path w="3019425" h="1823600" extrusionOk="0">
                  <a:moveTo>
                    <a:pt x="2440191" y="1351"/>
                  </a:moveTo>
                  <a:cubicBezTo>
                    <a:pt x="2121885" y="14504"/>
                    <a:pt x="1810693" y="122460"/>
                    <a:pt x="1526972" y="268646"/>
                  </a:cubicBezTo>
                  <a:cubicBezTo>
                    <a:pt x="1145114" y="465403"/>
                    <a:pt x="800605" y="728920"/>
                    <a:pt x="473278" y="1005050"/>
                  </a:cubicBezTo>
                  <a:cubicBezTo>
                    <a:pt x="311887" y="1141191"/>
                    <a:pt x="155248" y="1282704"/>
                    <a:pt x="0" y="1425636"/>
                  </a:cubicBezTo>
                  <a:lnTo>
                    <a:pt x="0" y="1667924"/>
                  </a:lnTo>
                  <a:lnTo>
                    <a:pt x="0" y="1823600"/>
                  </a:lnTo>
                  <a:cubicBezTo>
                    <a:pt x="177555" y="1657494"/>
                    <a:pt x="356311" y="1492740"/>
                    <a:pt x="539953" y="1333368"/>
                  </a:cubicBezTo>
                  <a:cubicBezTo>
                    <a:pt x="714251" y="1182082"/>
                    <a:pt x="892512" y="1035054"/>
                    <a:pt x="1078411" y="898189"/>
                  </a:cubicBezTo>
                  <a:cubicBezTo>
                    <a:pt x="1234374" y="783365"/>
                    <a:pt x="1395813" y="675495"/>
                    <a:pt x="1565072" y="581188"/>
                  </a:cubicBezTo>
                  <a:cubicBezTo>
                    <a:pt x="1917582" y="384774"/>
                    <a:pt x="2329682" y="234960"/>
                    <a:pt x="2737542" y="317461"/>
                  </a:cubicBezTo>
                  <a:cubicBezTo>
                    <a:pt x="2815600" y="333252"/>
                    <a:pt x="2892047" y="357348"/>
                    <a:pt x="2965247" y="388602"/>
                  </a:cubicBezTo>
                  <a:cubicBezTo>
                    <a:pt x="2983526" y="396400"/>
                    <a:pt x="3001490" y="404962"/>
                    <a:pt x="3019425" y="413605"/>
                  </a:cubicBezTo>
                  <a:lnTo>
                    <a:pt x="3019425" y="335321"/>
                  </a:lnTo>
                  <a:lnTo>
                    <a:pt x="3019425" y="93030"/>
                  </a:lnTo>
                  <a:cubicBezTo>
                    <a:pt x="3016339" y="91871"/>
                    <a:pt x="3013263" y="90595"/>
                    <a:pt x="3010195" y="89458"/>
                  </a:cubicBezTo>
                  <a:cubicBezTo>
                    <a:pt x="2929014" y="59634"/>
                    <a:pt x="2845375" y="36857"/>
                    <a:pt x="2760164" y="21889"/>
                  </a:cubicBezTo>
                  <a:cubicBezTo>
                    <a:pt x="2653275" y="3110"/>
                    <a:pt x="2546290" y="-3034"/>
                    <a:pt x="2440191" y="13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7"/>
            <p:cNvSpPr/>
            <p:nvPr/>
          </p:nvSpPr>
          <p:spPr>
            <a:xfrm>
              <a:off x="961852" y="1010194"/>
              <a:ext cx="6121884" cy="3697381"/>
            </a:xfrm>
            <a:custGeom>
              <a:avLst/>
              <a:gdLst/>
              <a:ahLst/>
              <a:cxnLst/>
              <a:rect l="l" t="t" r="r" b="b"/>
              <a:pathLst>
                <a:path w="3019425" h="1823616" extrusionOk="0">
                  <a:moveTo>
                    <a:pt x="2440191" y="1362"/>
                  </a:moveTo>
                  <a:cubicBezTo>
                    <a:pt x="2121885" y="14599"/>
                    <a:pt x="1810693" y="122772"/>
                    <a:pt x="1526972" y="268955"/>
                  </a:cubicBezTo>
                  <a:cubicBezTo>
                    <a:pt x="1145114" y="465713"/>
                    <a:pt x="800605" y="728937"/>
                    <a:pt x="473278" y="1005057"/>
                  </a:cubicBezTo>
                  <a:cubicBezTo>
                    <a:pt x="311887" y="1141207"/>
                    <a:pt x="155248" y="1282720"/>
                    <a:pt x="0" y="1425643"/>
                  </a:cubicBezTo>
                  <a:lnTo>
                    <a:pt x="0" y="1581319"/>
                  </a:lnTo>
                  <a:lnTo>
                    <a:pt x="0" y="1676874"/>
                  </a:lnTo>
                  <a:lnTo>
                    <a:pt x="0" y="1823616"/>
                  </a:lnTo>
                  <a:cubicBezTo>
                    <a:pt x="177555" y="1657510"/>
                    <a:pt x="356311" y="1492756"/>
                    <a:pt x="539953" y="1333374"/>
                  </a:cubicBezTo>
                  <a:cubicBezTo>
                    <a:pt x="714251" y="1182098"/>
                    <a:pt x="892502" y="1035365"/>
                    <a:pt x="1078411" y="898500"/>
                  </a:cubicBezTo>
                  <a:cubicBezTo>
                    <a:pt x="1234374" y="783677"/>
                    <a:pt x="1395813" y="675806"/>
                    <a:pt x="1565072" y="581499"/>
                  </a:cubicBezTo>
                  <a:cubicBezTo>
                    <a:pt x="1917582" y="385084"/>
                    <a:pt x="2329682" y="234971"/>
                    <a:pt x="2737542" y="317475"/>
                  </a:cubicBezTo>
                  <a:cubicBezTo>
                    <a:pt x="2815600" y="333268"/>
                    <a:pt x="2892047" y="357357"/>
                    <a:pt x="2965247" y="388618"/>
                  </a:cubicBezTo>
                  <a:cubicBezTo>
                    <a:pt x="2983526" y="396409"/>
                    <a:pt x="3001490" y="404972"/>
                    <a:pt x="3019425" y="413611"/>
                  </a:cubicBezTo>
                  <a:lnTo>
                    <a:pt x="3019425" y="343965"/>
                  </a:lnTo>
                  <a:lnTo>
                    <a:pt x="3019425" y="171324"/>
                  </a:lnTo>
                  <a:lnTo>
                    <a:pt x="3019425" y="93040"/>
                  </a:lnTo>
                  <a:cubicBezTo>
                    <a:pt x="3016339" y="91882"/>
                    <a:pt x="3013263" y="90605"/>
                    <a:pt x="3010195" y="89468"/>
                  </a:cubicBezTo>
                  <a:cubicBezTo>
                    <a:pt x="2929014" y="59645"/>
                    <a:pt x="2845375" y="36868"/>
                    <a:pt x="2760164" y="21900"/>
                  </a:cubicBezTo>
                  <a:cubicBezTo>
                    <a:pt x="2653275" y="3121"/>
                    <a:pt x="2546290" y="-3050"/>
                    <a:pt x="2440191" y="13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7"/>
            <p:cNvSpPr/>
            <p:nvPr/>
          </p:nvSpPr>
          <p:spPr>
            <a:xfrm>
              <a:off x="961852" y="1519393"/>
              <a:ext cx="6121884" cy="3696761"/>
            </a:xfrm>
            <a:custGeom>
              <a:avLst/>
              <a:gdLst/>
              <a:ahLst/>
              <a:cxnLst/>
              <a:rect l="l" t="t" r="r" b="b"/>
              <a:pathLst>
                <a:path w="3019425" h="1823310" extrusionOk="0">
                  <a:moveTo>
                    <a:pt x="2440191" y="1351"/>
                  </a:moveTo>
                  <a:cubicBezTo>
                    <a:pt x="2121885" y="14503"/>
                    <a:pt x="1810693" y="122459"/>
                    <a:pt x="1526972" y="268649"/>
                  </a:cubicBezTo>
                  <a:cubicBezTo>
                    <a:pt x="1145114" y="465407"/>
                    <a:pt x="800605" y="728621"/>
                    <a:pt x="473278" y="1004751"/>
                  </a:cubicBezTo>
                  <a:cubicBezTo>
                    <a:pt x="311848" y="1140920"/>
                    <a:pt x="155267" y="1282633"/>
                    <a:pt x="0" y="1425641"/>
                  </a:cubicBezTo>
                  <a:lnTo>
                    <a:pt x="0" y="1572384"/>
                  </a:lnTo>
                  <a:lnTo>
                    <a:pt x="0" y="1695609"/>
                  </a:lnTo>
                  <a:lnTo>
                    <a:pt x="0" y="1823310"/>
                  </a:lnTo>
                  <a:cubicBezTo>
                    <a:pt x="177555" y="1657194"/>
                    <a:pt x="356311" y="1492450"/>
                    <a:pt x="539953" y="1333068"/>
                  </a:cubicBezTo>
                  <a:cubicBezTo>
                    <a:pt x="714251" y="1181782"/>
                    <a:pt x="892512" y="1035059"/>
                    <a:pt x="1078411" y="898185"/>
                  </a:cubicBezTo>
                  <a:cubicBezTo>
                    <a:pt x="1234374" y="783371"/>
                    <a:pt x="1395813" y="675500"/>
                    <a:pt x="1565072" y="581184"/>
                  </a:cubicBezTo>
                  <a:cubicBezTo>
                    <a:pt x="1917582" y="384778"/>
                    <a:pt x="2329682" y="234959"/>
                    <a:pt x="2737542" y="317465"/>
                  </a:cubicBezTo>
                  <a:cubicBezTo>
                    <a:pt x="2815600" y="333257"/>
                    <a:pt x="2892047" y="357051"/>
                    <a:pt x="2965247" y="388302"/>
                  </a:cubicBezTo>
                  <a:cubicBezTo>
                    <a:pt x="2983535" y="396103"/>
                    <a:pt x="3001518" y="404904"/>
                    <a:pt x="3019425" y="413610"/>
                  </a:cubicBezTo>
                  <a:lnTo>
                    <a:pt x="3019425" y="362708"/>
                  </a:lnTo>
                  <a:lnTo>
                    <a:pt x="3019425" y="162379"/>
                  </a:lnTo>
                  <a:lnTo>
                    <a:pt x="3019425" y="92732"/>
                  </a:lnTo>
                  <a:cubicBezTo>
                    <a:pt x="3016339" y="91570"/>
                    <a:pt x="3013263" y="90294"/>
                    <a:pt x="3010195" y="89160"/>
                  </a:cubicBezTo>
                  <a:cubicBezTo>
                    <a:pt x="2929014" y="59337"/>
                    <a:pt x="2845375" y="36858"/>
                    <a:pt x="2760164" y="21885"/>
                  </a:cubicBezTo>
                  <a:cubicBezTo>
                    <a:pt x="2653275" y="3110"/>
                    <a:pt x="2546290" y="-3033"/>
                    <a:pt x="2440191" y="13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7"/>
            <p:cNvSpPr/>
            <p:nvPr/>
          </p:nvSpPr>
          <p:spPr>
            <a:xfrm>
              <a:off x="961852" y="2066581"/>
              <a:ext cx="6121884" cy="3696743"/>
            </a:xfrm>
            <a:custGeom>
              <a:avLst/>
              <a:gdLst/>
              <a:ahLst/>
              <a:cxnLst/>
              <a:rect l="l" t="t" r="r" b="b"/>
              <a:pathLst>
                <a:path w="3019425" h="1823301" extrusionOk="0">
                  <a:moveTo>
                    <a:pt x="2440191" y="1350"/>
                  </a:moveTo>
                  <a:cubicBezTo>
                    <a:pt x="2121885" y="14504"/>
                    <a:pt x="1810693" y="122460"/>
                    <a:pt x="1526972" y="268640"/>
                  </a:cubicBezTo>
                  <a:cubicBezTo>
                    <a:pt x="1145114" y="465398"/>
                    <a:pt x="800605" y="728621"/>
                    <a:pt x="473278" y="1004751"/>
                  </a:cubicBezTo>
                  <a:cubicBezTo>
                    <a:pt x="311848" y="1140921"/>
                    <a:pt x="155267" y="1282624"/>
                    <a:pt x="0" y="1425632"/>
                  </a:cubicBezTo>
                  <a:lnTo>
                    <a:pt x="0" y="1553334"/>
                  </a:lnTo>
                  <a:lnTo>
                    <a:pt x="0" y="1688170"/>
                  </a:lnTo>
                  <a:lnTo>
                    <a:pt x="0" y="1823301"/>
                  </a:lnTo>
                  <a:cubicBezTo>
                    <a:pt x="177555" y="1657195"/>
                    <a:pt x="356311" y="1492450"/>
                    <a:pt x="539953" y="1333059"/>
                  </a:cubicBezTo>
                  <a:cubicBezTo>
                    <a:pt x="714251" y="1181783"/>
                    <a:pt x="892512" y="1035060"/>
                    <a:pt x="1078411" y="898186"/>
                  </a:cubicBezTo>
                  <a:cubicBezTo>
                    <a:pt x="1234374" y="783371"/>
                    <a:pt x="1395813" y="675491"/>
                    <a:pt x="1565072" y="581184"/>
                  </a:cubicBezTo>
                  <a:cubicBezTo>
                    <a:pt x="1917582" y="384769"/>
                    <a:pt x="2329682" y="234960"/>
                    <a:pt x="2737542" y="317465"/>
                  </a:cubicBezTo>
                  <a:cubicBezTo>
                    <a:pt x="2815600" y="333248"/>
                    <a:pt x="2892047" y="357051"/>
                    <a:pt x="2965247" y="388303"/>
                  </a:cubicBezTo>
                  <a:cubicBezTo>
                    <a:pt x="2975915" y="392856"/>
                    <a:pt x="2986221" y="398323"/>
                    <a:pt x="2996803" y="403190"/>
                  </a:cubicBezTo>
                  <a:cubicBezTo>
                    <a:pt x="3004328" y="406657"/>
                    <a:pt x="3011967" y="409982"/>
                    <a:pt x="3019425" y="413601"/>
                  </a:cubicBezTo>
                  <a:lnTo>
                    <a:pt x="3019425" y="363300"/>
                  </a:lnTo>
                  <a:lnTo>
                    <a:pt x="3019425" y="355565"/>
                  </a:lnTo>
                  <a:lnTo>
                    <a:pt x="3019425" y="143634"/>
                  </a:lnTo>
                  <a:lnTo>
                    <a:pt x="3019425" y="92732"/>
                  </a:lnTo>
                  <a:cubicBezTo>
                    <a:pt x="3016339" y="91570"/>
                    <a:pt x="3013263" y="90294"/>
                    <a:pt x="3010195" y="89160"/>
                  </a:cubicBezTo>
                  <a:cubicBezTo>
                    <a:pt x="2929014" y="59338"/>
                    <a:pt x="2845375" y="36849"/>
                    <a:pt x="2760164" y="21886"/>
                  </a:cubicBezTo>
                  <a:cubicBezTo>
                    <a:pt x="2653275" y="3112"/>
                    <a:pt x="2546290" y="-3032"/>
                    <a:pt x="2440191" y="135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7"/>
            <p:cNvSpPr/>
            <p:nvPr/>
          </p:nvSpPr>
          <p:spPr>
            <a:xfrm>
              <a:off x="961852" y="2598650"/>
              <a:ext cx="6121884" cy="3697381"/>
            </a:xfrm>
            <a:custGeom>
              <a:avLst/>
              <a:gdLst/>
              <a:ahLst/>
              <a:cxnLst/>
              <a:rect l="l" t="t" r="r" b="b"/>
              <a:pathLst>
                <a:path w="3019425" h="1823616" extrusionOk="0">
                  <a:moveTo>
                    <a:pt x="2440191" y="1361"/>
                  </a:moveTo>
                  <a:cubicBezTo>
                    <a:pt x="2121885" y="14600"/>
                    <a:pt x="1810693" y="122776"/>
                    <a:pt x="1526972" y="268956"/>
                  </a:cubicBezTo>
                  <a:cubicBezTo>
                    <a:pt x="1145114" y="465714"/>
                    <a:pt x="800605" y="728937"/>
                    <a:pt x="473278" y="1005067"/>
                  </a:cubicBezTo>
                  <a:cubicBezTo>
                    <a:pt x="311887" y="1141208"/>
                    <a:pt x="155248" y="1282721"/>
                    <a:pt x="0" y="1425653"/>
                  </a:cubicBezTo>
                  <a:lnTo>
                    <a:pt x="0" y="1560784"/>
                  </a:lnTo>
                  <a:lnTo>
                    <a:pt x="0" y="1823617"/>
                  </a:lnTo>
                  <a:cubicBezTo>
                    <a:pt x="177555" y="1657511"/>
                    <a:pt x="356311" y="1492757"/>
                    <a:pt x="539953" y="1333375"/>
                  </a:cubicBezTo>
                  <a:cubicBezTo>
                    <a:pt x="714251" y="1182099"/>
                    <a:pt x="892512" y="1035366"/>
                    <a:pt x="1078411" y="898501"/>
                  </a:cubicBezTo>
                  <a:cubicBezTo>
                    <a:pt x="1234374" y="783678"/>
                    <a:pt x="1395813" y="675807"/>
                    <a:pt x="1565072" y="581500"/>
                  </a:cubicBezTo>
                  <a:cubicBezTo>
                    <a:pt x="1917582" y="385085"/>
                    <a:pt x="2329682" y="234971"/>
                    <a:pt x="2737542" y="317476"/>
                  </a:cubicBezTo>
                  <a:cubicBezTo>
                    <a:pt x="2781443" y="326354"/>
                    <a:pt x="2824743" y="338374"/>
                    <a:pt x="2867320" y="352300"/>
                  </a:cubicBezTo>
                  <a:cubicBezTo>
                    <a:pt x="2900467" y="363139"/>
                    <a:pt x="2933196" y="374941"/>
                    <a:pt x="2965247" y="388618"/>
                  </a:cubicBezTo>
                  <a:cubicBezTo>
                    <a:pt x="2972591" y="391752"/>
                    <a:pt x="2979735" y="395457"/>
                    <a:pt x="2986983" y="398734"/>
                  </a:cubicBezTo>
                  <a:cubicBezTo>
                    <a:pt x="2997822" y="403611"/>
                    <a:pt x="3008700" y="408450"/>
                    <a:pt x="3019425" y="413622"/>
                  </a:cubicBezTo>
                  <a:lnTo>
                    <a:pt x="3019425" y="343080"/>
                  </a:lnTo>
                  <a:lnTo>
                    <a:pt x="3019425" y="151084"/>
                  </a:lnTo>
                  <a:lnTo>
                    <a:pt x="3019425" y="100783"/>
                  </a:lnTo>
                  <a:lnTo>
                    <a:pt x="3019425" y="93048"/>
                  </a:lnTo>
                  <a:cubicBezTo>
                    <a:pt x="3016339" y="91886"/>
                    <a:pt x="3013263" y="90610"/>
                    <a:pt x="3010195" y="89467"/>
                  </a:cubicBezTo>
                  <a:cubicBezTo>
                    <a:pt x="2929014" y="59644"/>
                    <a:pt x="2845375" y="36870"/>
                    <a:pt x="2760164" y="21906"/>
                  </a:cubicBezTo>
                  <a:cubicBezTo>
                    <a:pt x="2653275" y="3123"/>
                    <a:pt x="2546290" y="-3049"/>
                    <a:pt x="2440191" y="136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4" name="Google Shape;204;p7"/>
          <p:cNvSpPr/>
          <p:nvPr/>
        </p:nvSpPr>
        <p:spPr>
          <a:xfrm>
            <a:off x="9390468" y="3835861"/>
            <a:ext cx="1852129" cy="2652378"/>
          </a:xfrm>
          <a:custGeom>
            <a:avLst/>
            <a:gdLst/>
            <a:ahLst/>
            <a:cxnLst/>
            <a:rect l="l" t="t" r="r" b="b"/>
            <a:pathLst>
              <a:path w="913504" h="1308201" extrusionOk="0">
                <a:moveTo>
                  <a:pt x="913505" y="0"/>
                </a:moveTo>
                <a:cubicBezTo>
                  <a:pt x="865661" y="85373"/>
                  <a:pt x="814378" y="168859"/>
                  <a:pt x="761695" y="250927"/>
                </a:cubicBezTo>
                <a:cubicBezTo>
                  <a:pt x="632517" y="452276"/>
                  <a:pt x="493471" y="647090"/>
                  <a:pt x="352120" y="839991"/>
                </a:cubicBezTo>
                <a:cubicBezTo>
                  <a:pt x="286769" y="929173"/>
                  <a:pt x="219913" y="1017346"/>
                  <a:pt x="153591" y="1105796"/>
                </a:cubicBezTo>
                <a:cubicBezTo>
                  <a:pt x="102384" y="1173232"/>
                  <a:pt x="51235" y="1240774"/>
                  <a:pt x="0" y="1308202"/>
                </a:cubicBezTo>
                <a:lnTo>
                  <a:pt x="183947" y="1308202"/>
                </a:lnTo>
                <a:lnTo>
                  <a:pt x="203892" y="1308202"/>
                </a:lnTo>
                <a:lnTo>
                  <a:pt x="372666" y="1308202"/>
                </a:lnTo>
                <a:cubicBezTo>
                  <a:pt x="514093" y="1120302"/>
                  <a:pt x="654196" y="931412"/>
                  <a:pt x="789089" y="738788"/>
                </a:cubicBezTo>
                <a:cubicBezTo>
                  <a:pt x="816712" y="699345"/>
                  <a:pt x="844648" y="660092"/>
                  <a:pt x="871833" y="620325"/>
                </a:cubicBezTo>
                <a:cubicBezTo>
                  <a:pt x="886092" y="599456"/>
                  <a:pt x="899379" y="577901"/>
                  <a:pt x="913505" y="556917"/>
                </a:cubicBezTo>
                <a:lnTo>
                  <a:pt x="913505" y="532514"/>
                </a:lnTo>
                <a:lnTo>
                  <a:pt x="913505" y="305695"/>
                </a:lnTo>
                <a:lnTo>
                  <a:pt x="913505" y="269977"/>
                </a:lnTo>
                <a:lnTo>
                  <a:pt x="913505" y="63408"/>
                </a:lnTo>
                <a:lnTo>
                  <a:pt x="91350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7"/>
          <p:cNvSpPr/>
          <p:nvPr/>
        </p:nvSpPr>
        <p:spPr>
          <a:xfrm>
            <a:off x="9803718" y="4383048"/>
            <a:ext cx="1438738" cy="2105001"/>
          </a:xfrm>
          <a:custGeom>
            <a:avLst/>
            <a:gdLst/>
            <a:ahLst/>
            <a:cxnLst/>
            <a:rect l="l" t="t" r="r" b="b"/>
            <a:pathLst>
              <a:path w="709612" h="1038225" extrusionOk="0">
                <a:moveTo>
                  <a:pt x="709613" y="0"/>
                </a:moveTo>
                <a:cubicBezTo>
                  <a:pt x="661768" y="85373"/>
                  <a:pt x="610486" y="168859"/>
                  <a:pt x="557803" y="250927"/>
                </a:cubicBezTo>
                <a:cubicBezTo>
                  <a:pt x="533981" y="288055"/>
                  <a:pt x="508397" y="324040"/>
                  <a:pt x="483984" y="360759"/>
                </a:cubicBezTo>
                <a:cubicBezTo>
                  <a:pt x="375875" y="523132"/>
                  <a:pt x="263509" y="682657"/>
                  <a:pt x="148228" y="839991"/>
                </a:cubicBezTo>
                <a:cubicBezTo>
                  <a:pt x="99479" y="906523"/>
                  <a:pt x="49330" y="972122"/>
                  <a:pt x="0" y="1038225"/>
                </a:cubicBezTo>
                <a:lnTo>
                  <a:pt x="168773" y="1038225"/>
                </a:lnTo>
                <a:lnTo>
                  <a:pt x="194367" y="1038225"/>
                </a:lnTo>
                <a:lnTo>
                  <a:pt x="370580" y="1038225"/>
                </a:lnTo>
                <a:cubicBezTo>
                  <a:pt x="471792" y="900436"/>
                  <a:pt x="571538" y="761505"/>
                  <a:pt x="667941" y="620316"/>
                </a:cubicBezTo>
                <a:cubicBezTo>
                  <a:pt x="682200" y="599446"/>
                  <a:pt x="695477" y="577891"/>
                  <a:pt x="709613" y="556917"/>
                </a:cubicBezTo>
                <a:lnTo>
                  <a:pt x="709613" y="286941"/>
                </a:lnTo>
                <a:lnTo>
                  <a:pt x="709613" y="262537"/>
                </a:lnTo>
                <a:lnTo>
                  <a:pt x="709613" y="35719"/>
                </a:lnTo>
                <a:lnTo>
                  <a:pt x="70961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7"/>
          <p:cNvSpPr/>
          <p:nvPr/>
        </p:nvSpPr>
        <p:spPr>
          <a:xfrm>
            <a:off x="10197661" y="4915160"/>
            <a:ext cx="1044659" cy="1572705"/>
          </a:xfrm>
          <a:custGeom>
            <a:avLst/>
            <a:gdLst/>
            <a:ahLst/>
            <a:cxnLst/>
            <a:rect l="l" t="t" r="r" b="b"/>
            <a:pathLst>
              <a:path w="515245" h="775687" extrusionOk="0">
                <a:moveTo>
                  <a:pt x="515245" y="0"/>
                </a:moveTo>
                <a:cubicBezTo>
                  <a:pt x="475935" y="70075"/>
                  <a:pt x="433721" y="138474"/>
                  <a:pt x="390830" y="206273"/>
                </a:cubicBezTo>
                <a:cubicBezTo>
                  <a:pt x="381505" y="221009"/>
                  <a:pt x="372827" y="236258"/>
                  <a:pt x="363436" y="250917"/>
                </a:cubicBezTo>
                <a:cubicBezTo>
                  <a:pt x="248507" y="430054"/>
                  <a:pt x="125235" y="603637"/>
                  <a:pt x="0" y="775688"/>
                </a:cubicBezTo>
                <a:lnTo>
                  <a:pt x="176213" y="775688"/>
                </a:lnTo>
                <a:lnTo>
                  <a:pt x="364931" y="775688"/>
                </a:lnTo>
                <a:cubicBezTo>
                  <a:pt x="401345" y="724043"/>
                  <a:pt x="437931" y="672484"/>
                  <a:pt x="473573" y="620316"/>
                </a:cubicBezTo>
                <a:cubicBezTo>
                  <a:pt x="487832" y="599447"/>
                  <a:pt x="501120" y="577892"/>
                  <a:pt x="515245" y="556917"/>
                </a:cubicBezTo>
                <a:lnTo>
                  <a:pt x="515245" y="294380"/>
                </a:lnTo>
                <a:lnTo>
                  <a:pt x="515245" y="24403"/>
                </a:lnTo>
                <a:lnTo>
                  <a:pt x="51524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7" name="Google Shape;207;p7"/>
          <p:cNvGrpSpPr/>
          <p:nvPr/>
        </p:nvGrpSpPr>
        <p:grpSpPr>
          <a:xfrm>
            <a:off x="961852" y="595339"/>
            <a:ext cx="6121884" cy="5776892"/>
            <a:chOff x="961852" y="519139"/>
            <a:chExt cx="6121884" cy="5776892"/>
          </a:xfrm>
        </p:grpSpPr>
        <p:sp>
          <p:nvSpPr>
            <p:cNvPr id="208" name="Google Shape;208;p7"/>
            <p:cNvSpPr/>
            <p:nvPr/>
          </p:nvSpPr>
          <p:spPr>
            <a:xfrm>
              <a:off x="961852" y="519139"/>
              <a:ext cx="6121884" cy="3697349"/>
            </a:xfrm>
            <a:custGeom>
              <a:avLst/>
              <a:gdLst/>
              <a:ahLst/>
              <a:cxnLst/>
              <a:rect l="l" t="t" r="r" b="b"/>
              <a:pathLst>
                <a:path w="3019425" h="1823600" extrusionOk="0">
                  <a:moveTo>
                    <a:pt x="2440191" y="1351"/>
                  </a:moveTo>
                  <a:cubicBezTo>
                    <a:pt x="2121885" y="14504"/>
                    <a:pt x="1810693" y="122460"/>
                    <a:pt x="1526972" y="268646"/>
                  </a:cubicBezTo>
                  <a:cubicBezTo>
                    <a:pt x="1145114" y="465403"/>
                    <a:pt x="800605" y="728920"/>
                    <a:pt x="473278" y="1005050"/>
                  </a:cubicBezTo>
                  <a:cubicBezTo>
                    <a:pt x="311887" y="1141191"/>
                    <a:pt x="155248" y="1282704"/>
                    <a:pt x="0" y="1425636"/>
                  </a:cubicBezTo>
                  <a:lnTo>
                    <a:pt x="0" y="1667924"/>
                  </a:lnTo>
                  <a:lnTo>
                    <a:pt x="0" y="1823600"/>
                  </a:lnTo>
                  <a:cubicBezTo>
                    <a:pt x="177555" y="1657494"/>
                    <a:pt x="356311" y="1492740"/>
                    <a:pt x="539953" y="1333368"/>
                  </a:cubicBezTo>
                  <a:cubicBezTo>
                    <a:pt x="714251" y="1182082"/>
                    <a:pt x="892512" y="1035054"/>
                    <a:pt x="1078411" y="898189"/>
                  </a:cubicBezTo>
                  <a:cubicBezTo>
                    <a:pt x="1234374" y="783365"/>
                    <a:pt x="1395813" y="675495"/>
                    <a:pt x="1565072" y="581188"/>
                  </a:cubicBezTo>
                  <a:cubicBezTo>
                    <a:pt x="1917582" y="384774"/>
                    <a:pt x="2329682" y="234960"/>
                    <a:pt x="2737542" y="317461"/>
                  </a:cubicBezTo>
                  <a:cubicBezTo>
                    <a:pt x="2815600" y="333252"/>
                    <a:pt x="2892047" y="357348"/>
                    <a:pt x="2965247" y="388602"/>
                  </a:cubicBezTo>
                  <a:cubicBezTo>
                    <a:pt x="2983526" y="396400"/>
                    <a:pt x="3001490" y="404962"/>
                    <a:pt x="3019425" y="413605"/>
                  </a:cubicBezTo>
                  <a:lnTo>
                    <a:pt x="3019425" y="335321"/>
                  </a:lnTo>
                  <a:lnTo>
                    <a:pt x="3019425" y="93030"/>
                  </a:lnTo>
                  <a:cubicBezTo>
                    <a:pt x="3016339" y="91871"/>
                    <a:pt x="3013263" y="90595"/>
                    <a:pt x="3010195" y="89458"/>
                  </a:cubicBezTo>
                  <a:cubicBezTo>
                    <a:pt x="2929014" y="59634"/>
                    <a:pt x="2845375" y="36857"/>
                    <a:pt x="2760164" y="21889"/>
                  </a:cubicBezTo>
                  <a:cubicBezTo>
                    <a:pt x="2653275" y="3110"/>
                    <a:pt x="2546290" y="-3034"/>
                    <a:pt x="2440191" y="13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7"/>
            <p:cNvSpPr/>
            <p:nvPr/>
          </p:nvSpPr>
          <p:spPr>
            <a:xfrm>
              <a:off x="961852" y="1010194"/>
              <a:ext cx="6121884" cy="3697381"/>
            </a:xfrm>
            <a:custGeom>
              <a:avLst/>
              <a:gdLst/>
              <a:ahLst/>
              <a:cxnLst/>
              <a:rect l="l" t="t" r="r" b="b"/>
              <a:pathLst>
                <a:path w="3019425" h="1823616" extrusionOk="0">
                  <a:moveTo>
                    <a:pt x="2440191" y="1362"/>
                  </a:moveTo>
                  <a:cubicBezTo>
                    <a:pt x="2121885" y="14599"/>
                    <a:pt x="1810693" y="122772"/>
                    <a:pt x="1526972" y="268955"/>
                  </a:cubicBezTo>
                  <a:cubicBezTo>
                    <a:pt x="1145114" y="465713"/>
                    <a:pt x="800605" y="728937"/>
                    <a:pt x="473278" y="1005057"/>
                  </a:cubicBezTo>
                  <a:cubicBezTo>
                    <a:pt x="311887" y="1141207"/>
                    <a:pt x="155248" y="1282720"/>
                    <a:pt x="0" y="1425643"/>
                  </a:cubicBezTo>
                  <a:lnTo>
                    <a:pt x="0" y="1581319"/>
                  </a:lnTo>
                  <a:lnTo>
                    <a:pt x="0" y="1676874"/>
                  </a:lnTo>
                  <a:lnTo>
                    <a:pt x="0" y="1823616"/>
                  </a:lnTo>
                  <a:cubicBezTo>
                    <a:pt x="177555" y="1657510"/>
                    <a:pt x="356311" y="1492756"/>
                    <a:pt x="539953" y="1333374"/>
                  </a:cubicBezTo>
                  <a:cubicBezTo>
                    <a:pt x="714251" y="1182098"/>
                    <a:pt x="892502" y="1035365"/>
                    <a:pt x="1078411" y="898500"/>
                  </a:cubicBezTo>
                  <a:cubicBezTo>
                    <a:pt x="1234374" y="783677"/>
                    <a:pt x="1395813" y="675806"/>
                    <a:pt x="1565072" y="581499"/>
                  </a:cubicBezTo>
                  <a:cubicBezTo>
                    <a:pt x="1917582" y="385084"/>
                    <a:pt x="2329682" y="234971"/>
                    <a:pt x="2737542" y="317475"/>
                  </a:cubicBezTo>
                  <a:cubicBezTo>
                    <a:pt x="2815600" y="333268"/>
                    <a:pt x="2892047" y="357357"/>
                    <a:pt x="2965247" y="388618"/>
                  </a:cubicBezTo>
                  <a:cubicBezTo>
                    <a:pt x="2983526" y="396409"/>
                    <a:pt x="3001490" y="404972"/>
                    <a:pt x="3019425" y="413611"/>
                  </a:cubicBezTo>
                  <a:lnTo>
                    <a:pt x="3019425" y="343965"/>
                  </a:lnTo>
                  <a:lnTo>
                    <a:pt x="3019425" y="171324"/>
                  </a:lnTo>
                  <a:lnTo>
                    <a:pt x="3019425" y="93040"/>
                  </a:lnTo>
                  <a:cubicBezTo>
                    <a:pt x="3016339" y="91882"/>
                    <a:pt x="3013263" y="90605"/>
                    <a:pt x="3010195" y="89468"/>
                  </a:cubicBezTo>
                  <a:cubicBezTo>
                    <a:pt x="2929014" y="59645"/>
                    <a:pt x="2845375" y="36868"/>
                    <a:pt x="2760164" y="21900"/>
                  </a:cubicBezTo>
                  <a:cubicBezTo>
                    <a:pt x="2653275" y="3121"/>
                    <a:pt x="2546290" y="-3050"/>
                    <a:pt x="2440191" y="136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7"/>
            <p:cNvSpPr/>
            <p:nvPr/>
          </p:nvSpPr>
          <p:spPr>
            <a:xfrm>
              <a:off x="961852" y="1519393"/>
              <a:ext cx="6121884" cy="3696761"/>
            </a:xfrm>
            <a:custGeom>
              <a:avLst/>
              <a:gdLst/>
              <a:ahLst/>
              <a:cxnLst/>
              <a:rect l="l" t="t" r="r" b="b"/>
              <a:pathLst>
                <a:path w="3019425" h="1823310" extrusionOk="0">
                  <a:moveTo>
                    <a:pt x="2440191" y="1351"/>
                  </a:moveTo>
                  <a:cubicBezTo>
                    <a:pt x="2121885" y="14503"/>
                    <a:pt x="1810693" y="122459"/>
                    <a:pt x="1526972" y="268649"/>
                  </a:cubicBezTo>
                  <a:cubicBezTo>
                    <a:pt x="1145114" y="465407"/>
                    <a:pt x="800605" y="728621"/>
                    <a:pt x="473278" y="1004751"/>
                  </a:cubicBezTo>
                  <a:cubicBezTo>
                    <a:pt x="311848" y="1140920"/>
                    <a:pt x="155267" y="1282633"/>
                    <a:pt x="0" y="1425641"/>
                  </a:cubicBezTo>
                  <a:lnTo>
                    <a:pt x="0" y="1572384"/>
                  </a:lnTo>
                  <a:lnTo>
                    <a:pt x="0" y="1695609"/>
                  </a:lnTo>
                  <a:lnTo>
                    <a:pt x="0" y="1823310"/>
                  </a:lnTo>
                  <a:cubicBezTo>
                    <a:pt x="177555" y="1657194"/>
                    <a:pt x="356311" y="1492450"/>
                    <a:pt x="539953" y="1333068"/>
                  </a:cubicBezTo>
                  <a:cubicBezTo>
                    <a:pt x="714251" y="1181782"/>
                    <a:pt x="892512" y="1035059"/>
                    <a:pt x="1078411" y="898185"/>
                  </a:cubicBezTo>
                  <a:cubicBezTo>
                    <a:pt x="1234374" y="783371"/>
                    <a:pt x="1395813" y="675500"/>
                    <a:pt x="1565072" y="581184"/>
                  </a:cubicBezTo>
                  <a:cubicBezTo>
                    <a:pt x="1917582" y="384778"/>
                    <a:pt x="2329682" y="234959"/>
                    <a:pt x="2737542" y="317465"/>
                  </a:cubicBezTo>
                  <a:cubicBezTo>
                    <a:pt x="2815600" y="333257"/>
                    <a:pt x="2892047" y="357051"/>
                    <a:pt x="2965247" y="388302"/>
                  </a:cubicBezTo>
                  <a:cubicBezTo>
                    <a:pt x="2983535" y="396103"/>
                    <a:pt x="3001518" y="404904"/>
                    <a:pt x="3019425" y="413610"/>
                  </a:cubicBezTo>
                  <a:lnTo>
                    <a:pt x="3019425" y="362708"/>
                  </a:lnTo>
                  <a:lnTo>
                    <a:pt x="3019425" y="162379"/>
                  </a:lnTo>
                  <a:lnTo>
                    <a:pt x="3019425" y="92732"/>
                  </a:lnTo>
                  <a:cubicBezTo>
                    <a:pt x="3016339" y="91570"/>
                    <a:pt x="3013263" y="90294"/>
                    <a:pt x="3010195" y="89160"/>
                  </a:cubicBezTo>
                  <a:cubicBezTo>
                    <a:pt x="2929014" y="59337"/>
                    <a:pt x="2845375" y="36858"/>
                    <a:pt x="2760164" y="21885"/>
                  </a:cubicBezTo>
                  <a:cubicBezTo>
                    <a:pt x="2653275" y="3110"/>
                    <a:pt x="2546290" y="-3033"/>
                    <a:pt x="2440191" y="13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7"/>
            <p:cNvSpPr/>
            <p:nvPr/>
          </p:nvSpPr>
          <p:spPr>
            <a:xfrm>
              <a:off x="961852" y="2066581"/>
              <a:ext cx="6121884" cy="3696743"/>
            </a:xfrm>
            <a:custGeom>
              <a:avLst/>
              <a:gdLst/>
              <a:ahLst/>
              <a:cxnLst/>
              <a:rect l="l" t="t" r="r" b="b"/>
              <a:pathLst>
                <a:path w="3019425" h="1823301" extrusionOk="0">
                  <a:moveTo>
                    <a:pt x="2440191" y="1350"/>
                  </a:moveTo>
                  <a:cubicBezTo>
                    <a:pt x="2121885" y="14504"/>
                    <a:pt x="1810693" y="122460"/>
                    <a:pt x="1526972" y="268640"/>
                  </a:cubicBezTo>
                  <a:cubicBezTo>
                    <a:pt x="1145114" y="465398"/>
                    <a:pt x="800605" y="728621"/>
                    <a:pt x="473278" y="1004751"/>
                  </a:cubicBezTo>
                  <a:cubicBezTo>
                    <a:pt x="311848" y="1140921"/>
                    <a:pt x="155267" y="1282624"/>
                    <a:pt x="0" y="1425632"/>
                  </a:cubicBezTo>
                  <a:lnTo>
                    <a:pt x="0" y="1553334"/>
                  </a:lnTo>
                  <a:lnTo>
                    <a:pt x="0" y="1688170"/>
                  </a:lnTo>
                  <a:lnTo>
                    <a:pt x="0" y="1823301"/>
                  </a:lnTo>
                  <a:cubicBezTo>
                    <a:pt x="177555" y="1657195"/>
                    <a:pt x="356311" y="1492450"/>
                    <a:pt x="539953" y="1333059"/>
                  </a:cubicBezTo>
                  <a:cubicBezTo>
                    <a:pt x="714251" y="1181783"/>
                    <a:pt x="892512" y="1035060"/>
                    <a:pt x="1078411" y="898186"/>
                  </a:cubicBezTo>
                  <a:cubicBezTo>
                    <a:pt x="1234374" y="783371"/>
                    <a:pt x="1395813" y="675491"/>
                    <a:pt x="1565072" y="581184"/>
                  </a:cubicBezTo>
                  <a:cubicBezTo>
                    <a:pt x="1917582" y="384769"/>
                    <a:pt x="2329682" y="234960"/>
                    <a:pt x="2737542" y="317465"/>
                  </a:cubicBezTo>
                  <a:cubicBezTo>
                    <a:pt x="2815600" y="333248"/>
                    <a:pt x="2892047" y="357051"/>
                    <a:pt x="2965247" y="388303"/>
                  </a:cubicBezTo>
                  <a:cubicBezTo>
                    <a:pt x="2975915" y="392856"/>
                    <a:pt x="2986221" y="398323"/>
                    <a:pt x="2996803" y="403190"/>
                  </a:cubicBezTo>
                  <a:cubicBezTo>
                    <a:pt x="3004328" y="406657"/>
                    <a:pt x="3011967" y="409982"/>
                    <a:pt x="3019425" y="413601"/>
                  </a:cubicBezTo>
                  <a:lnTo>
                    <a:pt x="3019425" y="363300"/>
                  </a:lnTo>
                  <a:lnTo>
                    <a:pt x="3019425" y="355565"/>
                  </a:lnTo>
                  <a:lnTo>
                    <a:pt x="3019425" y="143634"/>
                  </a:lnTo>
                  <a:lnTo>
                    <a:pt x="3019425" y="92732"/>
                  </a:lnTo>
                  <a:cubicBezTo>
                    <a:pt x="3016339" y="91570"/>
                    <a:pt x="3013263" y="90294"/>
                    <a:pt x="3010195" y="89160"/>
                  </a:cubicBezTo>
                  <a:cubicBezTo>
                    <a:pt x="2929014" y="59338"/>
                    <a:pt x="2845375" y="36849"/>
                    <a:pt x="2760164" y="21886"/>
                  </a:cubicBezTo>
                  <a:cubicBezTo>
                    <a:pt x="2653275" y="3112"/>
                    <a:pt x="2546290" y="-3032"/>
                    <a:pt x="2440191" y="135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7"/>
            <p:cNvSpPr/>
            <p:nvPr/>
          </p:nvSpPr>
          <p:spPr>
            <a:xfrm>
              <a:off x="961852" y="2598650"/>
              <a:ext cx="6121884" cy="3697381"/>
            </a:xfrm>
            <a:custGeom>
              <a:avLst/>
              <a:gdLst/>
              <a:ahLst/>
              <a:cxnLst/>
              <a:rect l="l" t="t" r="r" b="b"/>
              <a:pathLst>
                <a:path w="3019425" h="1823616" extrusionOk="0">
                  <a:moveTo>
                    <a:pt x="2440191" y="1361"/>
                  </a:moveTo>
                  <a:cubicBezTo>
                    <a:pt x="2121885" y="14600"/>
                    <a:pt x="1810693" y="122776"/>
                    <a:pt x="1526972" y="268956"/>
                  </a:cubicBezTo>
                  <a:cubicBezTo>
                    <a:pt x="1145114" y="465714"/>
                    <a:pt x="800605" y="728937"/>
                    <a:pt x="473278" y="1005067"/>
                  </a:cubicBezTo>
                  <a:cubicBezTo>
                    <a:pt x="311887" y="1141208"/>
                    <a:pt x="155248" y="1282721"/>
                    <a:pt x="0" y="1425653"/>
                  </a:cubicBezTo>
                  <a:lnTo>
                    <a:pt x="0" y="1560784"/>
                  </a:lnTo>
                  <a:lnTo>
                    <a:pt x="0" y="1823617"/>
                  </a:lnTo>
                  <a:cubicBezTo>
                    <a:pt x="177555" y="1657511"/>
                    <a:pt x="356311" y="1492757"/>
                    <a:pt x="539953" y="1333375"/>
                  </a:cubicBezTo>
                  <a:cubicBezTo>
                    <a:pt x="714251" y="1182099"/>
                    <a:pt x="892512" y="1035366"/>
                    <a:pt x="1078411" y="898501"/>
                  </a:cubicBezTo>
                  <a:cubicBezTo>
                    <a:pt x="1234374" y="783678"/>
                    <a:pt x="1395813" y="675807"/>
                    <a:pt x="1565072" y="581500"/>
                  </a:cubicBezTo>
                  <a:cubicBezTo>
                    <a:pt x="1917582" y="385085"/>
                    <a:pt x="2329682" y="234971"/>
                    <a:pt x="2737542" y="317476"/>
                  </a:cubicBezTo>
                  <a:cubicBezTo>
                    <a:pt x="2781443" y="326354"/>
                    <a:pt x="2824743" y="338374"/>
                    <a:pt x="2867320" y="352300"/>
                  </a:cubicBezTo>
                  <a:cubicBezTo>
                    <a:pt x="2900467" y="363139"/>
                    <a:pt x="2933196" y="374941"/>
                    <a:pt x="2965247" y="388618"/>
                  </a:cubicBezTo>
                  <a:cubicBezTo>
                    <a:pt x="2972591" y="391752"/>
                    <a:pt x="2979735" y="395457"/>
                    <a:pt x="2986983" y="398734"/>
                  </a:cubicBezTo>
                  <a:cubicBezTo>
                    <a:pt x="2997822" y="403611"/>
                    <a:pt x="3008700" y="408450"/>
                    <a:pt x="3019425" y="413622"/>
                  </a:cubicBezTo>
                  <a:lnTo>
                    <a:pt x="3019425" y="343080"/>
                  </a:lnTo>
                  <a:lnTo>
                    <a:pt x="3019425" y="151084"/>
                  </a:lnTo>
                  <a:lnTo>
                    <a:pt x="3019425" y="100783"/>
                  </a:lnTo>
                  <a:lnTo>
                    <a:pt x="3019425" y="93048"/>
                  </a:lnTo>
                  <a:cubicBezTo>
                    <a:pt x="3016339" y="91886"/>
                    <a:pt x="3013263" y="90610"/>
                    <a:pt x="3010195" y="89467"/>
                  </a:cubicBezTo>
                  <a:cubicBezTo>
                    <a:pt x="2929014" y="59644"/>
                    <a:pt x="2845375" y="36870"/>
                    <a:pt x="2760164" y="21906"/>
                  </a:cubicBezTo>
                  <a:cubicBezTo>
                    <a:pt x="2653275" y="3123"/>
                    <a:pt x="2546290" y="-3049"/>
                    <a:pt x="2440191" y="136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3" name="Google Shape;213;p7"/>
          <p:cNvSpPr/>
          <p:nvPr/>
        </p:nvSpPr>
        <p:spPr>
          <a:xfrm>
            <a:off x="1525242" y="545675"/>
            <a:ext cx="9154200" cy="56442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6"/>
          </a:solidFill>
          <a:ln>
            <a:noFill/>
          </a:ln>
          <a:effectLst>
            <a:outerShdw blurRad="63500" dist="57150" dir="540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7"/>
          <p:cNvSpPr txBox="1">
            <a:spLocks noGrp="1"/>
          </p:cNvSpPr>
          <p:nvPr>
            <p:ph type="title"/>
          </p:nvPr>
        </p:nvSpPr>
        <p:spPr>
          <a:xfrm>
            <a:off x="1961100" y="1347738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ldrich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15" name="Google Shape;215;p7"/>
          <p:cNvSpPr txBox="1">
            <a:spLocks noGrp="1"/>
          </p:cNvSpPr>
          <p:nvPr>
            <p:ph type="body" idx="1"/>
          </p:nvPr>
        </p:nvSpPr>
        <p:spPr>
          <a:xfrm>
            <a:off x="1961100" y="2156251"/>
            <a:ext cx="8269800" cy="284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tion number 4">
  <p:cSld name="CUSTOM_5_1_1_1_1_1_1_1_1_1_1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9"/>
          <p:cNvSpPr/>
          <p:nvPr/>
        </p:nvSpPr>
        <p:spPr>
          <a:xfrm>
            <a:off x="815844" y="220900"/>
            <a:ext cx="10560303" cy="6416210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01600" cap="rnd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9"/>
          <p:cNvSpPr/>
          <p:nvPr/>
        </p:nvSpPr>
        <p:spPr>
          <a:xfrm>
            <a:off x="961845" y="366750"/>
            <a:ext cx="10281009" cy="6121819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9"/>
          <p:cNvSpPr/>
          <p:nvPr/>
        </p:nvSpPr>
        <p:spPr>
          <a:xfrm>
            <a:off x="1176873" y="366965"/>
            <a:ext cx="3375358" cy="842055"/>
          </a:xfrm>
          <a:custGeom>
            <a:avLst/>
            <a:gdLst/>
            <a:ahLst/>
            <a:cxnLst/>
            <a:rect l="l" t="t" r="r" b="b"/>
            <a:pathLst>
              <a:path w="1664788" h="415317" extrusionOk="0">
                <a:moveTo>
                  <a:pt x="0" y="0"/>
                </a:moveTo>
                <a:cubicBezTo>
                  <a:pt x="12697" y="24060"/>
                  <a:pt x="27194" y="46815"/>
                  <a:pt x="42863" y="68752"/>
                </a:cubicBezTo>
                <a:cubicBezTo>
                  <a:pt x="68990" y="105346"/>
                  <a:pt x="98746" y="139055"/>
                  <a:pt x="131559" y="169964"/>
                </a:cubicBezTo>
                <a:cubicBezTo>
                  <a:pt x="160868" y="197587"/>
                  <a:pt x="192757" y="222495"/>
                  <a:pt x="225914" y="245859"/>
                </a:cubicBezTo>
                <a:cubicBezTo>
                  <a:pt x="240421" y="256080"/>
                  <a:pt x="255518" y="265291"/>
                  <a:pt x="270567" y="274739"/>
                </a:cubicBezTo>
                <a:cubicBezTo>
                  <a:pt x="286483" y="284712"/>
                  <a:pt x="301495" y="295961"/>
                  <a:pt x="317887" y="305095"/>
                </a:cubicBezTo>
                <a:cubicBezTo>
                  <a:pt x="335547" y="314925"/>
                  <a:pt x="353635" y="324050"/>
                  <a:pt x="371770" y="333070"/>
                </a:cubicBezTo>
                <a:cubicBezTo>
                  <a:pt x="399116" y="346710"/>
                  <a:pt x="426815" y="359636"/>
                  <a:pt x="455409" y="370284"/>
                </a:cubicBezTo>
                <a:cubicBezTo>
                  <a:pt x="494109" y="384696"/>
                  <a:pt x="534162" y="395564"/>
                  <a:pt x="574767" y="403022"/>
                </a:cubicBezTo>
                <a:cubicBezTo>
                  <a:pt x="832656" y="450561"/>
                  <a:pt x="1092451" y="353330"/>
                  <a:pt x="1315041" y="230086"/>
                </a:cubicBezTo>
                <a:cubicBezTo>
                  <a:pt x="1352779" y="209188"/>
                  <a:pt x="1390040" y="187395"/>
                  <a:pt x="1426664" y="164602"/>
                </a:cubicBezTo>
                <a:cubicBezTo>
                  <a:pt x="1474413" y="134903"/>
                  <a:pt x="1521276" y="103832"/>
                  <a:pt x="1567453" y="71733"/>
                </a:cubicBezTo>
                <a:cubicBezTo>
                  <a:pt x="1600543" y="48739"/>
                  <a:pt x="1632366" y="23965"/>
                  <a:pt x="1664789" y="0"/>
                </a:cubicBezTo>
                <a:lnTo>
                  <a:pt x="1504950" y="0"/>
                </a:lnTo>
                <a:lnTo>
                  <a:pt x="1128712" y="0"/>
                </a:lnTo>
                <a:cubicBezTo>
                  <a:pt x="1127798" y="467"/>
                  <a:pt x="1126941" y="1019"/>
                  <a:pt x="1126027" y="1486"/>
                </a:cubicBezTo>
                <a:cubicBezTo>
                  <a:pt x="1095566" y="17250"/>
                  <a:pt x="1064609" y="32147"/>
                  <a:pt x="1033158" y="45834"/>
                </a:cubicBezTo>
                <a:cubicBezTo>
                  <a:pt x="883549" y="111033"/>
                  <a:pt x="707612" y="157410"/>
                  <a:pt x="549173" y="94945"/>
                </a:cubicBezTo>
                <a:cubicBezTo>
                  <a:pt x="545078" y="93336"/>
                  <a:pt x="541296" y="91021"/>
                  <a:pt x="537267" y="89297"/>
                </a:cubicBezTo>
                <a:cubicBezTo>
                  <a:pt x="517055" y="80648"/>
                  <a:pt x="497176" y="71304"/>
                  <a:pt x="477736" y="61017"/>
                </a:cubicBezTo>
                <a:cubicBezTo>
                  <a:pt x="452380" y="47597"/>
                  <a:pt x="428092" y="32080"/>
                  <a:pt x="404212" y="16069"/>
                </a:cubicBezTo>
                <a:cubicBezTo>
                  <a:pt x="398926" y="12525"/>
                  <a:pt x="393011" y="9944"/>
                  <a:pt x="387839" y="6248"/>
                </a:cubicBezTo>
                <a:cubicBezTo>
                  <a:pt x="385143" y="4324"/>
                  <a:pt x="382781" y="1953"/>
                  <a:pt x="380105" y="0"/>
                </a:cubicBezTo>
                <a:lnTo>
                  <a:pt x="272348" y="0"/>
                </a:lnTo>
                <a:lnTo>
                  <a:pt x="242888" y="0"/>
                </a:lnTo>
                <a:lnTo>
                  <a:pt x="226219" y="0"/>
                </a:lnTo>
                <a:lnTo>
                  <a:pt x="7768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9"/>
          <p:cNvSpPr/>
          <p:nvPr/>
        </p:nvSpPr>
        <p:spPr>
          <a:xfrm>
            <a:off x="1042388" y="366965"/>
            <a:ext cx="4132789" cy="1333361"/>
          </a:xfrm>
          <a:custGeom>
            <a:avLst/>
            <a:gdLst/>
            <a:ahLst/>
            <a:cxnLst/>
            <a:rect l="l" t="t" r="r" b="b"/>
            <a:pathLst>
              <a:path w="2038367" h="657638" extrusionOk="0">
                <a:moveTo>
                  <a:pt x="18" y="0"/>
                </a:moveTo>
                <a:cubicBezTo>
                  <a:pt x="65" y="895"/>
                  <a:pt x="-40" y="1772"/>
                  <a:pt x="18" y="2677"/>
                </a:cubicBezTo>
                <a:cubicBezTo>
                  <a:pt x="1732" y="32223"/>
                  <a:pt x="5990" y="61522"/>
                  <a:pt x="11924" y="90488"/>
                </a:cubicBezTo>
                <a:cubicBezTo>
                  <a:pt x="17315" y="116795"/>
                  <a:pt x="24021" y="142837"/>
                  <a:pt x="33060" y="168173"/>
                </a:cubicBezTo>
                <a:cubicBezTo>
                  <a:pt x="38003" y="182042"/>
                  <a:pt x="44109" y="195129"/>
                  <a:pt x="50024" y="208359"/>
                </a:cubicBezTo>
                <a:cubicBezTo>
                  <a:pt x="67721" y="247993"/>
                  <a:pt x="89619" y="284797"/>
                  <a:pt x="114908" y="319088"/>
                </a:cubicBezTo>
                <a:cubicBezTo>
                  <a:pt x="163019" y="384277"/>
                  <a:pt x="223445" y="439646"/>
                  <a:pt x="290235" y="486966"/>
                </a:cubicBezTo>
                <a:cubicBezTo>
                  <a:pt x="307246" y="499015"/>
                  <a:pt x="325154" y="509626"/>
                  <a:pt x="342918" y="520598"/>
                </a:cubicBezTo>
                <a:cubicBezTo>
                  <a:pt x="356919" y="529247"/>
                  <a:pt x="369921" y="539391"/>
                  <a:pt x="384285" y="547383"/>
                </a:cubicBezTo>
                <a:cubicBezTo>
                  <a:pt x="428576" y="572043"/>
                  <a:pt x="474258" y="595170"/>
                  <a:pt x="521807" y="612877"/>
                </a:cubicBezTo>
                <a:cubicBezTo>
                  <a:pt x="560507" y="627279"/>
                  <a:pt x="600559" y="637851"/>
                  <a:pt x="641164" y="645319"/>
                </a:cubicBezTo>
                <a:cubicBezTo>
                  <a:pt x="899054" y="692858"/>
                  <a:pt x="1158848" y="595922"/>
                  <a:pt x="1381438" y="472678"/>
                </a:cubicBezTo>
                <a:cubicBezTo>
                  <a:pt x="1419176" y="451780"/>
                  <a:pt x="1456438" y="429682"/>
                  <a:pt x="1493061" y="406889"/>
                </a:cubicBezTo>
                <a:cubicBezTo>
                  <a:pt x="1540810" y="377200"/>
                  <a:pt x="1587673" y="346120"/>
                  <a:pt x="1633850" y="314020"/>
                </a:cubicBezTo>
                <a:cubicBezTo>
                  <a:pt x="1697058" y="270100"/>
                  <a:pt x="1759028" y="224209"/>
                  <a:pt x="1819883" y="177108"/>
                </a:cubicBezTo>
                <a:cubicBezTo>
                  <a:pt x="1894112" y="119672"/>
                  <a:pt x="1966654" y="60522"/>
                  <a:pt x="2038368" y="0"/>
                </a:cubicBezTo>
                <a:lnTo>
                  <a:pt x="1882691" y="0"/>
                </a:lnTo>
                <a:lnTo>
                  <a:pt x="1731186" y="0"/>
                </a:lnTo>
                <a:lnTo>
                  <a:pt x="1571347" y="0"/>
                </a:lnTo>
                <a:cubicBezTo>
                  <a:pt x="1450961" y="90059"/>
                  <a:pt x="1325860" y="174727"/>
                  <a:pt x="1192424" y="243783"/>
                </a:cubicBezTo>
                <a:cubicBezTo>
                  <a:pt x="1161963" y="259547"/>
                  <a:pt x="1131007" y="274434"/>
                  <a:pt x="1099555" y="288131"/>
                </a:cubicBezTo>
                <a:cubicBezTo>
                  <a:pt x="949946" y="353320"/>
                  <a:pt x="774010" y="399707"/>
                  <a:pt x="615571" y="337242"/>
                </a:cubicBezTo>
                <a:cubicBezTo>
                  <a:pt x="590996" y="327555"/>
                  <a:pt x="567470" y="315659"/>
                  <a:pt x="544133" y="303314"/>
                </a:cubicBezTo>
                <a:cubicBezTo>
                  <a:pt x="522083" y="291637"/>
                  <a:pt x="501137" y="277882"/>
                  <a:pt x="480135" y="264319"/>
                </a:cubicBezTo>
                <a:cubicBezTo>
                  <a:pt x="471638" y="258823"/>
                  <a:pt x="462456" y="254422"/>
                  <a:pt x="454236" y="248545"/>
                </a:cubicBezTo>
                <a:cubicBezTo>
                  <a:pt x="426623" y="228857"/>
                  <a:pt x="401315" y="206016"/>
                  <a:pt x="378036" y="181270"/>
                </a:cubicBezTo>
                <a:cubicBezTo>
                  <a:pt x="368159" y="170764"/>
                  <a:pt x="357786" y="160706"/>
                  <a:pt x="349166" y="149123"/>
                </a:cubicBezTo>
                <a:cubicBezTo>
                  <a:pt x="333440" y="127968"/>
                  <a:pt x="320305" y="104842"/>
                  <a:pt x="310466" y="80363"/>
                </a:cubicBezTo>
                <a:cubicBezTo>
                  <a:pt x="310390" y="80163"/>
                  <a:pt x="310256" y="79981"/>
                  <a:pt x="310171" y="79772"/>
                </a:cubicBezTo>
                <a:cubicBezTo>
                  <a:pt x="302570" y="60693"/>
                  <a:pt x="297721" y="41015"/>
                  <a:pt x="294397" y="21127"/>
                </a:cubicBezTo>
                <a:cubicBezTo>
                  <a:pt x="293226" y="14145"/>
                  <a:pt x="293311" y="7039"/>
                  <a:pt x="292616" y="0"/>
                </a:cubicBezTo>
                <a:lnTo>
                  <a:pt x="144083" y="0"/>
                </a:lnTo>
                <a:lnTo>
                  <a:pt x="66397" y="0"/>
                </a:lnTo>
                <a:lnTo>
                  <a:pt x="32164" y="0"/>
                </a:lnTo>
                <a:lnTo>
                  <a:pt x="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9"/>
          <p:cNvSpPr/>
          <p:nvPr/>
        </p:nvSpPr>
        <p:spPr>
          <a:xfrm>
            <a:off x="1040616" y="366965"/>
            <a:ext cx="4713921" cy="1842663"/>
          </a:xfrm>
          <a:custGeom>
            <a:avLst/>
            <a:gdLst/>
            <a:ahLst/>
            <a:cxnLst/>
            <a:rect l="l" t="t" r="r" b="b"/>
            <a:pathLst>
              <a:path w="2324992" h="908835" extrusionOk="0">
                <a:moveTo>
                  <a:pt x="33039" y="0"/>
                </a:moveTo>
                <a:cubicBezTo>
                  <a:pt x="24628" y="29823"/>
                  <a:pt x="18085" y="60017"/>
                  <a:pt x="12798" y="90488"/>
                </a:cubicBezTo>
                <a:cubicBezTo>
                  <a:pt x="3435" y="144418"/>
                  <a:pt x="-2308" y="198882"/>
                  <a:pt x="892" y="253898"/>
                </a:cubicBezTo>
                <a:cubicBezTo>
                  <a:pt x="2750" y="285893"/>
                  <a:pt x="7760" y="317563"/>
                  <a:pt x="14580" y="348853"/>
                </a:cubicBezTo>
                <a:cubicBezTo>
                  <a:pt x="19780" y="372694"/>
                  <a:pt x="25724" y="396364"/>
                  <a:pt x="33934" y="419395"/>
                </a:cubicBezTo>
                <a:cubicBezTo>
                  <a:pt x="39535" y="435121"/>
                  <a:pt x="46431" y="449990"/>
                  <a:pt x="53280" y="464934"/>
                </a:cubicBezTo>
                <a:cubicBezTo>
                  <a:pt x="104877" y="577358"/>
                  <a:pt x="190630" y="666883"/>
                  <a:pt x="290805" y="737883"/>
                </a:cubicBezTo>
                <a:cubicBezTo>
                  <a:pt x="321351" y="759543"/>
                  <a:pt x="352460" y="780422"/>
                  <a:pt x="385159" y="798614"/>
                </a:cubicBezTo>
                <a:cubicBezTo>
                  <a:pt x="429451" y="823265"/>
                  <a:pt x="475132" y="846087"/>
                  <a:pt x="522681" y="863794"/>
                </a:cubicBezTo>
                <a:cubicBezTo>
                  <a:pt x="561381" y="878205"/>
                  <a:pt x="601434" y="889063"/>
                  <a:pt x="642039" y="896541"/>
                </a:cubicBezTo>
                <a:cubicBezTo>
                  <a:pt x="899928" y="944080"/>
                  <a:pt x="1159723" y="846839"/>
                  <a:pt x="1382313" y="723595"/>
                </a:cubicBezTo>
                <a:cubicBezTo>
                  <a:pt x="1420051" y="702707"/>
                  <a:pt x="1457312" y="680904"/>
                  <a:pt x="1493936" y="658120"/>
                </a:cubicBezTo>
                <a:cubicBezTo>
                  <a:pt x="1541685" y="628422"/>
                  <a:pt x="1588548" y="597341"/>
                  <a:pt x="1634725" y="565252"/>
                </a:cubicBezTo>
                <a:cubicBezTo>
                  <a:pt x="1697933" y="521322"/>
                  <a:pt x="1759903" y="475431"/>
                  <a:pt x="1820758" y="428320"/>
                </a:cubicBezTo>
                <a:cubicBezTo>
                  <a:pt x="1895091" y="370808"/>
                  <a:pt x="1967719" y="311258"/>
                  <a:pt x="2039538" y="250622"/>
                </a:cubicBezTo>
                <a:cubicBezTo>
                  <a:pt x="2136292" y="168955"/>
                  <a:pt x="2231028" y="84906"/>
                  <a:pt x="2324992" y="0"/>
                </a:cubicBezTo>
                <a:lnTo>
                  <a:pt x="2188966" y="0"/>
                </a:lnTo>
                <a:lnTo>
                  <a:pt x="2039242" y="0"/>
                </a:lnTo>
                <a:lnTo>
                  <a:pt x="1883566" y="0"/>
                </a:lnTo>
                <a:cubicBezTo>
                  <a:pt x="1808842" y="63741"/>
                  <a:pt x="1733642" y="126797"/>
                  <a:pt x="1656156" y="187223"/>
                </a:cubicBezTo>
                <a:cubicBezTo>
                  <a:pt x="1510252" y="301019"/>
                  <a:pt x="1357938" y="409480"/>
                  <a:pt x="1193298" y="494700"/>
                </a:cubicBezTo>
                <a:cubicBezTo>
                  <a:pt x="1162838" y="510464"/>
                  <a:pt x="1131881" y="525361"/>
                  <a:pt x="1100430" y="539058"/>
                </a:cubicBezTo>
                <a:cubicBezTo>
                  <a:pt x="950821" y="604247"/>
                  <a:pt x="774884" y="650920"/>
                  <a:pt x="616445" y="588464"/>
                </a:cubicBezTo>
                <a:cubicBezTo>
                  <a:pt x="591871" y="578777"/>
                  <a:pt x="568344" y="566881"/>
                  <a:pt x="545008" y="554527"/>
                </a:cubicBezTo>
                <a:cubicBezTo>
                  <a:pt x="514042" y="538134"/>
                  <a:pt x="483657" y="520122"/>
                  <a:pt x="455111" y="499758"/>
                </a:cubicBezTo>
                <a:cubicBezTo>
                  <a:pt x="428993" y="481146"/>
                  <a:pt x="404819" y="459572"/>
                  <a:pt x="382483" y="436359"/>
                </a:cubicBezTo>
                <a:cubicBezTo>
                  <a:pt x="371196" y="424625"/>
                  <a:pt x="359747" y="413099"/>
                  <a:pt x="350041" y="400050"/>
                </a:cubicBezTo>
                <a:cubicBezTo>
                  <a:pt x="335963" y="381114"/>
                  <a:pt x="324342" y="360636"/>
                  <a:pt x="314922" y="339033"/>
                </a:cubicBezTo>
                <a:cubicBezTo>
                  <a:pt x="313817" y="336499"/>
                  <a:pt x="312379" y="334166"/>
                  <a:pt x="311340" y="331584"/>
                </a:cubicBezTo>
                <a:cubicBezTo>
                  <a:pt x="300234" y="303914"/>
                  <a:pt x="295615" y="275006"/>
                  <a:pt x="293186" y="245859"/>
                </a:cubicBezTo>
                <a:cubicBezTo>
                  <a:pt x="288604" y="190948"/>
                  <a:pt x="295834" y="134826"/>
                  <a:pt x="310455" y="81858"/>
                </a:cubicBezTo>
                <a:cubicBezTo>
                  <a:pt x="310645" y="81162"/>
                  <a:pt x="310855" y="80477"/>
                  <a:pt x="311045" y="79772"/>
                </a:cubicBezTo>
                <a:cubicBezTo>
                  <a:pt x="318637" y="52578"/>
                  <a:pt x="329276" y="26289"/>
                  <a:pt x="339620" y="0"/>
                </a:cubicBezTo>
                <a:lnTo>
                  <a:pt x="310159" y="0"/>
                </a:lnTo>
                <a:lnTo>
                  <a:pt x="293491" y="0"/>
                </a:lnTo>
                <a:lnTo>
                  <a:pt x="144958" y="0"/>
                </a:lnTo>
                <a:lnTo>
                  <a:pt x="67272" y="0"/>
                </a:lnTo>
                <a:lnTo>
                  <a:pt x="3303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9"/>
          <p:cNvSpPr/>
          <p:nvPr/>
        </p:nvSpPr>
        <p:spPr>
          <a:xfrm>
            <a:off x="1040529" y="366965"/>
            <a:ext cx="5306635" cy="2390029"/>
          </a:xfrm>
          <a:custGeom>
            <a:avLst/>
            <a:gdLst/>
            <a:ahLst/>
            <a:cxnLst/>
            <a:rect l="l" t="t" r="r" b="b"/>
            <a:pathLst>
              <a:path w="2617329" h="1178806" extrusionOk="0">
                <a:moveTo>
                  <a:pt x="145001" y="0"/>
                </a:moveTo>
                <a:cubicBezTo>
                  <a:pt x="132847" y="22641"/>
                  <a:pt x="121293" y="45625"/>
                  <a:pt x="110178" y="68752"/>
                </a:cubicBezTo>
                <a:cubicBezTo>
                  <a:pt x="103348" y="82972"/>
                  <a:pt x="96024" y="96898"/>
                  <a:pt x="89632" y="111319"/>
                </a:cubicBezTo>
                <a:cubicBezTo>
                  <a:pt x="75573" y="143066"/>
                  <a:pt x="62429" y="175374"/>
                  <a:pt x="50942" y="208359"/>
                </a:cubicBezTo>
                <a:cubicBezTo>
                  <a:pt x="34988" y="254137"/>
                  <a:pt x="23557" y="301333"/>
                  <a:pt x="14623" y="348853"/>
                </a:cubicBezTo>
                <a:cubicBezTo>
                  <a:pt x="3784" y="406508"/>
                  <a:pt x="-2484" y="464944"/>
                  <a:pt x="936" y="523875"/>
                </a:cubicBezTo>
                <a:cubicBezTo>
                  <a:pt x="2726" y="554831"/>
                  <a:pt x="7298" y="585540"/>
                  <a:pt x="13728" y="615848"/>
                </a:cubicBezTo>
                <a:cubicBezTo>
                  <a:pt x="19024" y="640728"/>
                  <a:pt x="25415" y="665388"/>
                  <a:pt x="33978" y="689372"/>
                </a:cubicBezTo>
                <a:cubicBezTo>
                  <a:pt x="94681" y="859631"/>
                  <a:pt x="231002" y="982732"/>
                  <a:pt x="385203" y="1068581"/>
                </a:cubicBezTo>
                <a:cubicBezTo>
                  <a:pt x="429494" y="1093241"/>
                  <a:pt x="475176" y="1116063"/>
                  <a:pt x="522725" y="1133770"/>
                </a:cubicBezTo>
                <a:cubicBezTo>
                  <a:pt x="561425" y="1148182"/>
                  <a:pt x="601477" y="1159050"/>
                  <a:pt x="642083" y="1166508"/>
                </a:cubicBezTo>
                <a:cubicBezTo>
                  <a:pt x="899972" y="1214056"/>
                  <a:pt x="1159766" y="1116816"/>
                  <a:pt x="1382356" y="993572"/>
                </a:cubicBezTo>
                <a:cubicBezTo>
                  <a:pt x="1420094" y="972684"/>
                  <a:pt x="1457356" y="950881"/>
                  <a:pt x="1493979" y="928088"/>
                </a:cubicBezTo>
                <a:cubicBezTo>
                  <a:pt x="1541728" y="898398"/>
                  <a:pt x="1588591" y="867318"/>
                  <a:pt x="1634768" y="835219"/>
                </a:cubicBezTo>
                <a:cubicBezTo>
                  <a:pt x="1697976" y="791299"/>
                  <a:pt x="1759946" y="745407"/>
                  <a:pt x="1820801" y="698297"/>
                </a:cubicBezTo>
                <a:cubicBezTo>
                  <a:pt x="1895134" y="640775"/>
                  <a:pt x="1967762" y="581235"/>
                  <a:pt x="2039581" y="520598"/>
                </a:cubicBezTo>
                <a:cubicBezTo>
                  <a:pt x="2237663" y="353397"/>
                  <a:pt x="2428125" y="177241"/>
                  <a:pt x="2617329" y="0"/>
                </a:cubicBezTo>
                <a:lnTo>
                  <a:pt x="2471483" y="0"/>
                </a:lnTo>
                <a:lnTo>
                  <a:pt x="2325036" y="0"/>
                </a:lnTo>
                <a:lnTo>
                  <a:pt x="2189009" y="0"/>
                </a:lnTo>
                <a:cubicBezTo>
                  <a:pt x="2183609" y="4924"/>
                  <a:pt x="2178341" y="9963"/>
                  <a:pt x="2172931" y="14878"/>
                </a:cubicBezTo>
                <a:cubicBezTo>
                  <a:pt x="2005329" y="167650"/>
                  <a:pt x="1835089" y="317687"/>
                  <a:pt x="1656200" y="457200"/>
                </a:cubicBezTo>
                <a:cubicBezTo>
                  <a:pt x="1510296" y="570986"/>
                  <a:pt x="1357982" y="679457"/>
                  <a:pt x="1193342" y="764677"/>
                </a:cubicBezTo>
                <a:cubicBezTo>
                  <a:pt x="1162881" y="780440"/>
                  <a:pt x="1131925" y="795338"/>
                  <a:pt x="1100473" y="809025"/>
                </a:cubicBezTo>
                <a:cubicBezTo>
                  <a:pt x="950864" y="874224"/>
                  <a:pt x="774928" y="920896"/>
                  <a:pt x="616489" y="858441"/>
                </a:cubicBezTo>
                <a:cubicBezTo>
                  <a:pt x="591914" y="848754"/>
                  <a:pt x="568388" y="836857"/>
                  <a:pt x="545051" y="824503"/>
                </a:cubicBezTo>
                <a:cubicBezTo>
                  <a:pt x="514086" y="808111"/>
                  <a:pt x="483701" y="790099"/>
                  <a:pt x="455154" y="769734"/>
                </a:cubicBezTo>
                <a:cubicBezTo>
                  <a:pt x="415826" y="741702"/>
                  <a:pt x="378992" y="708917"/>
                  <a:pt x="350084" y="670027"/>
                </a:cubicBezTo>
                <a:cubicBezTo>
                  <a:pt x="335339" y="650196"/>
                  <a:pt x="323071" y="628793"/>
                  <a:pt x="313470" y="606028"/>
                </a:cubicBezTo>
                <a:cubicBezTo>
                  <a:pt x="312832" y="604504"/>
                  <a:pt x="312003" y="603085"/>
                  <a:pt x="311384" y="601561"/>
                </a:cubicBezTo>
                <a:cubicBezTo>
                  <a:pt x="296611" y="564756"/>
                  <a:pt x="291229" y="525961"/>
                  <a:pt x="291153" y="486966"/>
                </a:cubicBezTo>
                <a:cubicBezTo>
                  <a:pt x="291048" y="441388"/>
                  <a:pt x="298440" y="395535"/>
                  <a:pt x="310498" y="351825"/>
                </a:cubicBezTo>
                <a:cubicBezTo>
                  <a:pt x="311698" y="347472"/>
                  <a:pt x="313679" y="343348"/>
                  <a:pt x="314965" y="339033"/>
                </a:cubicBezTo>
                <a:cubicBezTo>
                  <a:pt x="321404" y="317221"/>
                  <a:pt x="329653" y="295961"/>
                  <a:pt x="337882" y="274739"/>
                </a:cubicBezTo>
                <a:cubicBezTo>
                  <a:pt x="350189" y="242926"/>
                  <a:pt x="363781" y="211807"/>
                  <a:pt x="378954" y="181270"/>
                </a:cubicBezTo>
                <a:cubicBezTo>
                  <a:pt x="386231" y="166631"/>
                  <a:pt x="392680" y="151590"/>
                  <a:pt x="400386" y="137217"/>
                </a:cubicBezTo>
                <a:cubicBezTo>
                  <a:pt x="422541" y="95945"/>
                  <a:pt x="446525" y="55664"/>
                  <a:pt x="471528" y="16069"/>
                </a:cubicBezTo>
                <a:cubicBezTo>
                  <a:pt x="474966" y="10621"/>
                  <a:pt x="478757" y="5429"/>
                  <a:pt x="482243" y="0"/>
                </a:cubicBezTo>
                <a:lnTo>
                  <a:pt x="447420" y="0"/>
                </a:lnTo>
                <a:lnTo>
                  <a:pt x="339664" y="0"/>
                </a:lnTo>
                <a:lnTo>
                  <a:pt x="310203" y="0"/>
                </a:lnTo>
                <a:lnTo>
                  <a:pt x="293534" y="0"/>
                </a:lnTo>
                <a:lnTo>
                  <a:pt x="14500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9"/>
          <p:cNvSpPr/>
          <p:nvPr/>
        </p:nvSpPr>
        <p:spPr>
          <a:xfrm>
            <a:off x="1040529" y="366965"/>
            <a:ext cx="5875738" cy="2922917"/>
          </a:xfrm>
          <a:custGeom>
            <a:avLst/>
            <a:gdLst/>
            <a:ahLst/>
            <a:cxnLst/>
            <a:rect l="l" t="t" r="r" b="b"/>
            <a:pathLst>
              <a:path w="2898021" h="1441636" extrusionOk="0">
                <a:moveTo>
                  <a:pt x="310203" y="0"/>
                </a:moveTo>
                <a:cubicBezTo>
                  <a:pt x="305250" y="7049"/>
                  <a:pt x="300212" y="14049"/>
                  <a:pt x="295316" y="21127"/>
                </a:cubicBezTo>
                <a:cubicBezTo>
                  <a:pt x="286181" y="34347"/>
                  <a:pt x="276275" y="47073"/>
                  <a:pt x="267341" y="60427"/>
                </a:cubicBezTo>
                <a:cubicBezTo>
                  <a:pt x="243376" y="96145"/>
                  <a:pt x="221202" y="133122"/>
                  <a:pt x="198875" y="169964"/>
                </a:cubicBezTo>
                <a:cubicBezTo>
                  <a:pt x="169347" y="218675"/>
                  <a:pt x="140915" y="267986"/>
                  <a:pt x="115827" y="319088"/>
                </a:cubicBezTo>
                <a:cubicBezTo>
                  <a:pt x="106911" y="337261"/>
                  <a:pt x="97834" y="355311"/>
                  <a:pt x="89633" y="373856"/>
                </a:cubicBezTo>
                <a:cubicBezTo>
                  <a:pt x="76441" y="403650"/>
                  <a:pt x="64287" y="434016"/>
                  <a:pt x="53323" y="464934"/>
                </a:cubicBezTo>
                <a:cubicBezTo>
                  <a:pt x="35893" y="514074"/>
                  <a:pt x="23063" y="564699"/>
                  <a:pt x="13728" y="615848"/>
                </a:cubicBezTo>
                <a:cubicBezTo>
                  <a:pt x="3479" y="672065"/>
                  <a:pt x="-2398" y="729006"/>
                  <a:pt x="936" y="786403"/>
                </a:cubicBezTo>
                <a:cubicBezTo>
                  <a:pt x="4203" y="842791"/>
                  <a:pt x="14995" y="898674"/>
                  <a:pt x="33978" y="951900"/>
                </a:cubicBezTo>
                <a:cubicBezTo>
                  <a:pt x="94681" y="1122159"/>
                  <a:pt x="231003" y="1245260"/>
                  <a:pt x="385203" y="1331119"/>
                </a:cubicBezTo>
                <a:cubicBezTo>
                  <a:pt x="429494" y="1355770"/>
                  <a:pt x="475176" y="1378896"/>
                  <a:pt x="522725" y="1396603"/>
                </a:cubicBezTo>
                <a:cubicBezTo>
                  <a:pt x="561425" y="1411015"/>
                  <a:pt x="601478" y="1421873"/>
                  <a:pt x="642083" y="1429341"/>
                </a:cubicBezTo>
                <a:cubicBezTo>
                  <a:pt x="899972" y="1476880"/>
                  <a:pt x="1159767" y="1379658"/>
                  <a:pt x="1382356" y="1256405"/>
                </a:cubicBezTo>
                <a:cubicBezTo>
                  <a:pt x="1420094" y="1235507"/>
                  <a:pt x="1457356" y="1213409"/>
                  <a:pt x="1493980" y="1190625"/>
                </a:cubicBezTo>
                <a:cubicBezTo>
                  <a:pt x="1541729" y="1160926"/>
                  <a:pt x="1588592" y="1129856"/>
                  <a:pt x="1634769" y="1097756"/>
                </a:cubicBezTo>
                <a:cubicBezTo>
                  <a:pt x="1697977" y="1053827"/>
                  <a:pt x="1759946" y="1007936"/>
                  <a:pt x="1820802" y="960834"/>
                </a:cubicBezTo>
                <a:cubicBezTo>
                  <a:pt x="1895135" y="903313"/>
                  <a:pt x="1967763" y="844067"/>
                  <a:pt x="2039581" y="783431"/>
                </a:cubicBezTo>
                <a:cubicBezTo>
                  <a:pt x="2274839" y="584854"/>
                  <a:pt x="2500048" y="374304"/>
                  <a:pt x="2724191" y="163411"/>
                </a:cubicBezTo>
                <a:cubicBezTo>
                  <a:pt x="2782103" y="108928"/>
                  <a:pt x="2840157" y="54540"/>
                  <a:pt x="2898022" y="0"/>
                </a:cubicBezTo>
                <a:lnTo>
                  <a:pt x="2617330" y="0"/>
                </a:lnTo>
                <a:lnTo>
                  <a:pt x="2471483" y="0"/>
                </a:lnTo>
                <a:cubicBezTo>
                  <a:pt x="2372413" y="93012"/>
                  <a:pt x="2273353" y="185899"/>
                  <a:pt x="2172931" y="277416"/>
                </a:cubicBezTo>
                <a:cubicBezTo>
                  <a:pt x="2005329" y="430178"/>
                  <a:pt x="1835089" y="580520"/>
                  <a:pt x="1656200" y="720033"/>
                </a:cubicBezTo>
                <a:cubicBezTo>
                  <a:pt x="1510296" y="833819"/>
                  <a:pt x="1357982" y="942289"/>
                  <a:pt x="1193342" y="1027509"/>
                </a:cubicBezTo>
                <a:cubicBezTo>
                  <a:pt x="1162881" y="1043273"/>
                  <a:pt x="1131925" y="1058170"/>
                  <a:pt x="1100473" y="1071858"/>
                </a:cubicBezTo>
                <a:cubicBezTo>
                  <a:pt x="950864" y="1137057"/>
                  <a:pt x="774928" y="1183434"/>
                  <a:pt x="616489" y="1120969"/>
                </a:cubicBezTo>
                <a:cubicBezTo>
                  <a:pt x="591915" y="1111282"/>
                  <a:pt x="568388" y="1099385"/>
                  <a:pt x="545052" y="1087041"/>
                </a:cubicBezTo>
                <a:cubicBezTo>
                  <a:pt x="514086" y="1070648"/>
                  <a:pt x="483701" y="1052627"/>
                  <a:pt x="455155" y="1032272"/>
                </a:cubicBezTo>
                <a:cubicBezTo>
                  <a:pt x="415826" y="1004240"/>
                  <a:pt x="378993" y="971750"/>
                  <a:pt x="350084" y="932850"/>
                </a:cubicBezTo>
                <a:cubicBezTo>
                  <a:pt x="334359" y="911705"/>
                  <a:pt x="321224" y="888568"/>
                  <a:pt x="311384" y="864089"/>
                </a:cubicBezTo>
                <a:cubicBezTo>
                  <a:pt x="295135" y="823617"/>
                  <a:pt x="289658" y="780812"/>
                  <a:pt x="290848" y="737883"/>
                </a:cubicBezTo>
                <a:cubicBezTo>
                  <a:pt x="292010" y="696163"/>
                  <a:pt x="299459" y="654330"/>
                  <a:pt x="310498" y="614363"/>
                </a:cubicBezTo>
                <a:cubicBezTo>
                  <a:pt x="311279" y="611515"/>
                  <a:pt x="312661" y="608857"/>
                  <a:pt x="313470" y="606028"/>
                </a:cubicBezTo>
                <a:cubicBezTo>
                  <a:pt x="321852" y="577006"/>
                  <a:pt x="332387" y="548612"/>
                  <a:pt x="343836" y="520598"/>
                </a:cubicBezTo>
                <a:cubicBezTo>
                  <a:pt x="355542" y="491928"/>
                  <a:pt x="368591" y="463991"/>
                  <a:pt x="382527" y="436359"/>
                </a:cubicBezTo>
                <a:cubicBezTo>
                  <a:pt x="388642" y="424224"/>
                  <a:pt x="393985" y="411680"/>
                  <a:pt x="400386" y="399745"/>
                </a:cubicBezTo>
                <a:cubicBezTo>
                  <a:pt x="412540" y="377104"/>
                  <a:pt x="426018" y="355206"/>
                  <a:pt x="439086" y="333070"/>
                </a:cubicBezTo>
                <a:cubicBezTo>
                  <a:pt x="452745" y="309944"/>
                  <a:pt x="466547" y="286922"/>
                  <a:pt x="481053" y="264319"/>
                </a:cubicBezTo>
                <a:cubicBezTo>
                  <a:pt x="500160" y="234544"/>
                  <a:pt x="519410" y="204892"/>
                  <a:pt x="539689" y="175908"/>
                </a:cubicBezTo>
                <a:cubicBezTo>
                  <a:pt x="560377" y="146361"/>
                  <a:pt x="583085" y="118281"/>
                  <a:pt x="604583" y="89297"/>
                </a:cubicBezTo>
                <a:cubicBezTo>
                  <a:pt x="626748" y="59407"/>
                  <a:pt x="648693" y="29366"/>
                  <a:pt x="671553" y="0"/>
                </a:cubicBezTo>
                <a:lnTo>
                  <a:pt x="482244" y="0"/>
                </a:lnTo>
                <a:lnTo>
                  <a:pt x="447420" y="0"/>
                </a:lnTo>
                <a:lnTo>
                  <a:pt x="339664" y="0"/>
                </a:lnTo>
                <a:lnTo>
                  <a:pt x="3102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9"/>
          <p:cNvSpPr/>
          <p:nvPr/>
        </p:nvSpPr>
        <p:spPr>
          <a:xfrm>
            <a:off x="1525242" y="545675"/>
            <a:ext cx="9154200" cy="56442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6"/>
          </a:solidFill>
          <a:ln>
            <a:noFill/>
          </a:ln>
          <a:effectLst>
            <a:outerShdw blurRad="63500" dist="57150" dir="540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9"/>
          <p:cNvSpPr txBox="1">
            <a:spLocks noGrp="1"/>
          </p:cNvSpPr>
          <p:nvPr>
            <p:ph type="title"/>
          </p:nvPr>
        </p:nvSpPr>
        <p:spPr>
          <a:xfrm>
            <a:off x="1961100" y="1347738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ldrich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Abril Fatface"/>
              <a:buNone/>
              <a:defRPr sz="4000">
                <a:solidFill>
                  <a:schemeClr val="accent4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44" name="Google Shape;244;p9"/>
          <p:cNvSpPr txBox="1">
            <a:spLocks noGrp="1"/>
          </p:cNvSpPr>
          <p:nvPr>
            <p:ph type="body" idx="1"/>
          </p:nvPr>
        </p:nvSpPr>
        <p:spPr>
          <a:xfrm>
            <a:off x="1961100" y="2156251"/>
            <a:ext cx="8269800" cy="284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tion number 5">
  <p:cSld name="CUSTOM_5_1_1_1_1_1_1_1_1_1_1_1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"/>
          <p:cNvSpPr/>
          <p:nvPr/>
        </p:nvSpPr>
        <p:spPr>
          <a:xfrm>
            <a:off x="815844" y="220900"/>
            <a:ext cx="10560303" cy="6416210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01600" cap="rnd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0"/>
          <p:cNvSpPr/>
          <p:nvPr/>
        </p:nvSpPr>
        <p:spPr>
          <a:xfrm>
            <a:off x="961845" y="366750"/>
            <a:ext cx="10281009" cy="6121819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8" name="Google Shape;248;p10"/>
          <p:cNvGrpSpPr/>
          <p:nvPr/>
        </p:nvGrpSpPr>
        <p:grpSpPr>
          <a:xfrm>
            <a:off x="1621332" y="366926"/>
            <a:ext cx="5336810" cy="6121582"/>
            <a:chOff x="4931514" y="3625139"/>
            <a:chExt cx="2632342" cy="3019425"/>
          </a:xfrm>
        </p:grpSpPr>
        <p:sp>
          <p:nvSpPr>
            <p:cNvPr id="249" name="Google Shape;249;p10"/>
            <p:cNvSpPr/>
            <p:nvPr/>
          </p:nvSpPr>
          <p:spPr>
            <a:xfrm>
              <a:off x="4931514" y="3625139"/>
              <a:ext cx="1864389" cy="3019425"/>
            </a:xfrm>
            <a:custGeom>
              <a:avLst/>
              <a:gdLst/>
              <a:ahLst/>
              <a:cxnLst/>
              <a:rect l="l" t="t" r="r" b="b"/>
              <a:pathLst>
                <a:path w="1864389" h="3019425" extrusionOk="0">
                  <a:moveTo>
                    <a:pt x="1492324" y="0"/>
                  </a:moveTo>
                  <a:cubicBezTo>
                    <a:pt x="1301796" y="251860"/>
                    <a:pt x="1112629" y="504825"/>
                    <a:pt x="931235" y="763486"/>
                  </a:cubicBezTo>
                  <a:cubicBezTo>
                    <a:pt x="777464" y="982789"/>
                    <a:pt x="628760" y="1205932"/>
                    <a:pt x="491304" y="1435894"/>
                  </a:cubicBezTo>
                  <a:cubicBezTo>
                    <a:pt x="373099" y="1633624"/>
                    <a:pt x="262532" y="1836830"/>
                    <a:pt x="172512" y="2049066"/>
                  </a:cubicBezTo>
                  <a:cubicBezTo>
                    <a:pt x="98588" y="2223335"/>
                    <a:pt x="36971" y="2405682"/>
                    <a:pt x="11187" y="2593772"/>
                  </a:cubicBezTo>
                  <a:cubicBezTo>
                    <a:pt x="-1624" y="2687212"/>
                    <a:pt x="-3996" y="2782205"/>
                    <a:pt x="7015" y="2875950"/>
                  </a:cubicBezTo>
                  <a:cubicBezTo>
                    <a:pt x="8634" y="2889733"/>
                    <a:pt x="9520" y="2903611"/>
                    <a:pt x="11777" y="2917327"/>
                  </a:cubicBezTo>
                  <a:cubicBezTo>
                    <a:pt x="15892" y="2942263"/>
                    <a:pt x="22388" y="2966666"/>
                    <a:pt x="28742" y="2991145"/>
                  </a:cubicBezTo>
                  <a:cubicBezTo>
                    <a:pt x="31180" y="3000527"/>
                    <a:pt x="32504" y="3010129"/>
                    <a:pt x="35295" y="3019425"/>
                  </a:cubicBezTo>
                  <a:lnTo>
                    <a:pt x="94226" y="3019425"/>
                  </a:lnTo>
                  <a:lnTo>
                    <a:pt x="197810" y="3019425"/>
                  </a:lnTo>
                  <a:lnTo>
                    <a:pt x="301395" y="3019425"/>
                  </a:lnTo>
                  <a:lnTo>
                    <a:pt x="328188" y="3019425"/>
                  </a:lnTo>
                  <a:lnTo>
                    <a:pt x="359735" y="3019425"/>
                  </a:lnTo>
                  <a:cubicBezTo>
                    <a:pt x="352001" y="3005404"/>
                    <a:pt x="344952" y="2991193"/>
                    <a:pt x="338904" y="2976563"/>
                  </a:cubicBezTo>
                  <a:cubicBezTo>
                    <a:pt x="325493" y="2944216"/>
                    <a:pt x="315682" y="2910669"/>
                    <a:pt x="309434" y="2876245"/>
                  </a:cubicBezTo>
                  <a:cubicBezTo>
                    <a:pt x="304995" y="2851785"/>
                    <a:pt x="303442" y="2826830"/>
                    <a:pt x="301995" y="2801836"/>
                  </a:cubicBezTo>
                  <a:cubicBezTo>
                    <a:pt x="298156" y="2735866"/>
                    <a:pt x="302290" y="2668896"/>
                    <a:pt x="312710" y="2604783"/>
                  </a:cubicBezTo>
                  <a:cubicBezTo>
                    <a:pt x="320911" y="2554234"/>
                    <a:pt x="332789" y="2504484"/>
                    <a:pt x="346343" y="2455069"/>
                  </a:cubicBezTo>
                  <a:cubicBezTo>
                    <a:pt x="364745" y="2388061"/>
                    <a:pt x="386757" y="2321900"/>
                    <a:pt x="411532" y="2257120"/>
                  </a:cubicBezTo>
                  <a:cubicBezTo>
                    <a:pt x="461424" y="2126676"/>
                    <a:pt x="521441" y="2000079"/>
                    <a:pt x="586249" y="1876425"/>
                  </a:cubicBezTo>
                  <a:cubicBezTo>
                    <a:pt x="684090" y="1689792"/>
                    <a:pt x="793190" y="1509284"/>
                    <a:pt x="907423" y="1332309"/>
                  </a:cubicBezTo>
                  <a:cubicBezTo>
                    <a:pt x="1039068" y="1128351"/>
                    <a:pt x="1177875" y="929231"/>
                    <a:pt x="1319674" y="732234"/>
                  </a:cubicBezTo>
                  <a:cubicBezTo>
                    <a:pt x="1439480" y="565804"/>
                    <a:pt x="1562314" y="401746"/>
                    <a:pt x="1685501" y="237820"/>
                  </a:cubicBezTo>
                  <a:cubicBezTo>
                    <a:pt x="1745099" y="158525"/>
                    <a:pt x="1804440" y="79020"/>
                    <a:pt x="1864390" y="0"/>
                  </a:cubicBezTo>
                  <a:lnTo>
                    <a:pt x="1675376" y="0"/>
                  </a:lnTo>
                  <a:lnTo>
                    <a:pt x="14923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0"/>
            <p:cNvSpPr/>
            <p:nvPr/>
          </p:nvSpPr>
          <p:spPr>
            <a:xfrm>
              <a:off x="4931549" y="3625139"/>
              <a:ext cx="2048006" cy="3019425"/>
            </a:xfrm>
            <a:custGeom>
              <a:avLst/>
              <a:gdLst/>
              <a:ahLst/>
              <a:cxnLst/>
              <a:rect l="l" t="t" r="r" b="b"/>
              <a:pathLst>
                <a:path w="2048006" h="3019425" extrusionOk="0">
                  <a:moveTo>
                    <a:pt x="1675341" y="0"/>
                  </a:moveTo>
                  <a:cubicBezTo>
                    <a:pt x="1422624" y="331918"/>
                    <a:pt x="1170754" y="664445"/>
                    <a:pt x="931200" y="1006078"/>
                  </a:cubicBezTo>
                  <a:cubicBezTo>
                    <a:pt x="777429" y="1225382"/>
                    <a:pt x="628724" y="1448229"/>
                    <a:pt x="491269" y="1678181"/>
                  </a:cubicBezTo>
                  <a:cubicBezTo>
                    <a:pt x="373064" y="1875911"/>
                    <a:pt x="262497" y="2079413"/>
                    <a:pt x="172477" y="2291658"/>
                  </a:cubicBezTo>
                  <a:cubicBezTo>
                    <a:pt x="98553" y="2465928"/>
                    <a:pt x="36936" y="2647979"/>
                    <a:pt x="11152" y="2836069"/>
                  </a:cubicBezTo>
                  <a:cubicBezTo>
                    <a:pt x="9333" y="2849309"/>
                    <a:pt x="8399" y="2862653"/>
                    <a:pt x="6980" y="2875950"/>
                  </a:cubicBezTo>
                  <a:cubicBezTo>
                    <a:pt x="1884" y="2923604"/>
                    <a:pt x="-621" y="2971486"/>
                    <a:pt x="131" y="3019425"/>
                  </a:cubicBezTo>
                  <a:lnTo>
                    <a:pt x="23649" y="3019425"/>
                  </a:lnTo>
                  <a:lnTo>
                    <a:pt x="35260" y="3019425"/>
                  </a:lnTo>
                  <a:lnTo>
                    <a:pt x="94191" y="3019425"/>
                  </a:lnTo>
                  <a:lnTo>
                    <a:pt x="197775" y="3019425"/>
                  </a:lnTo>
                  <a:lnTo>
                    <a:pt x="301360" y="3019425"/>
                  </a:lnTo>
                  <a:cubicBezTo>
                    <a:pt x="300245" y="2971343"/>
                    <a:pt x="302950" y="2923394"/>
                    <a:pt x="309399" y="2876245"/>
                  </a:cubicBezTo>
                  <a:cubicBezTo>
                    <a:pt x="310722" y="2866587"/>
                    <a:pt x="311132" y="2856624"/>
                    <a:pt x="312675" y="2847080"/>
                  </a:cubicBezTo>
                  <a:cubicBezTo>
                    <a:pt x="318743" y="2809694"/>
                    <a:pt x="327077" y="2772813"/>
                    <a:pt x="336183" y="2736056"/>
                  </a:cubicBezTo>
                  <a:cubicBezTo>
                    <a:pt x="356119" y="2655685"/>
                    <a:pt x="381970" y="2576627"/>
                    <a:pt x="411497" y="2499417"/>
                  </a:cubicBezTo>
                  <a:cubicBezTo>
                    <a:pt x="461389" y="2368963"/>
                    <a:pt x="521406" y="2242661"/>
                    <a:pt x="586214" y="2119008"/>
                  </a:cubicBezTo>
                  <a:cubicBezTo>
                    <a:pt x="684055" y="1932384"/>
                    <a:pt x="793155" y="1751572"/>
                    <a:pt x="907388" y="1574597"/>
                  </a:cubicBezTo>
                  <a:cubicBezTo>
                    <a:pt x="949707" y="1509036"/>
                    <a:pt x="993808" y="1444590"/>
                    <a:pt x="1037470" y="1379934"/>
                  </a:cubicBezTo>
                  <a:cubicBezTo>
                    <a:pt x="1129625" y="1243460"/>
                    <a:pt x="1223427" y="1108186"/>
                    <a:pt x="1319639" y="974522"/>
                  </a:cubicBezTo>
                  <a:cubicBezTo>
                    <a:pt x="1556602" y="645338"/>
                    <a:pt x="1802566" y="322897"/>
                    <a:pt x="2048007" y="0"/>
                  </a:cubicBezTo>
                  <a:lnTo>
                    <a:pt x="1866441" y="0"/>
                  </a:lnTo>
                  <a:cubicBezTo>
                    <a:pt x="1806119" y="79343"/>
                    <a:pt x="1745855" y="158534"/>
                    <a:pt x="1685466" y="237820"/>
                  </a:cubicBezTo>
                  <a:cubicBezTo>
                    <a:pt x="1745064" y="158525"/>
                    <a:pt x="1804405" y="79020"/>
                    <a:pt x="1864355" y="0"/>
                  </a:cubicBezTo>
                  <a:lnTo>
                    <a:pt x="167534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0"/>
            <p:cNvSpPr/>
            <p:nvPr/>
          </p:nvSpPr>
          <p:spPr>
            <a:xfrm>
              <a:off x="4955198" y="3625139"/>
              <a:ext cx="2214267" cy="3019425"/>
            </a:xfrm>
            <a:custGeom>
              <a:avLst/>
              <a:gdLst/>
              <a:ahLst/>
              <a:cxnLst/>
              <a:rect l="l" t="t" r="r" b="b"/>
              <a:pathLst>
                <a:path w="2214267" h="3019425" extrusionOk="0">
                  <a:moveTo>
                    <a:pt x="1842792" y="0"/>
                  </a:moveTo>
                  <a:cubicBezTo>
                    <a:pt x="1782470" y="79343"/>
                    <a:pt x="1722206" y="158534"/>
                    <a:pt x="1661817" y="237820"/>
                  </a:cubicBezTo>
                  <a:cubicBezTo>
                    <a:pt x="1405718" y="574053"/>
                    <a:pt x="1150277" y="910838"/>
                    <a:pt x="907552" y="1256995"/>
                  </a:cubicBezTo>
                  <a:cubicBezTo>
                    <a:pt x="753780" y="1476299"/>
                    <a:pt x="605076" y="1699450"/>
                    <a:pt x="467620" y="1929403"/>
                  </a:cubicBezTo>
                  <a:cubicBezTo>
                    <a:pt x="349415" y="2127132"/>
                    <a:pt x="238849" y="2330339"/>
                    <a:pt x="148828" y="2542575"/>
                  </a:cubicBezTo>
                  <a:cubicBezTo>
                    <a:pt x="87601" y="2686908"/>
                    <a:pt x="36014" y="2837060"/>
                    <a:pt x="5058" y="2991145"/>
                  </a:cubicBezTo>
                  <a:cubicBezTo>
                    <a:pt x="3172" y="3000537"/>
                    <a:pt x="1724" y="3010005"/>
                    <a:pt x="0" y="3019425"/>
                  </a:cubicBezTo>
                  <a:lnTo>
                    <a:pt x="11611" y="3019425"/>
                  </a:lnTo>
                  <a:lnTo>
                    <a:pt x="70542" y="3019425"/>
                  </a:lnTo>
                  <a:lnTo>
                    <a:pt x="174127" y="3019425"/>
                  </a:lnTo>
                  <a:lnTo>
                    <a:pt x="277711" y="3019425"/>
                  </a:lnTo>
                  <a:lnTo>
                    <a:pt x="304505" y="3019425"/>
                  </a:lnTo>
                  <a:cubicBezTo>
                    <a:pt x="307724" y="3005052"/>
                    <a:pt x="311563" y="2990831"/>
                    <a:pt x="315220" y="2976563"/>
                  </a:cubicBezTo>
                  <a:cubicBezTo>
                    <a:pt x="334813" y="2899886"/>
                    <a:pt x="359588" y="2824496"/>
                    <a:pt x="387848" y="2750639"/>
                  </a:cubicBezTo>
                  <a:cubicBezTo>
                    <a:pt x="437740" y="2620185"/>
                    <a:pt x="497757" y="2493588"/>
                    <a:pt x="562566" y="2369935"/>
                  </a:cubicBezTo>
                  <a:cubicBezTo>
                    <a:pt x="660406" y="2183311"/>
                    <a:pt x="769506" y="2002794"/>
                    <a:pt x="883739" y="1825819"/>
                  </a:cubicBezTo>
                  <a:cubicBezTo>
                    <a:pt x="891550" y="1813732"/>
                    <a:pt x="899598" y="1801806"/>
                    <a:pt x="907552" y="1789805"/>
                  </a:cubicBezTo>
                  <a:cubicBezTo>
                    <a:pt x="908695" y="1788090"/>
                    <a:pt x="910000" y="1786471"/>
                    <a:pt x="911123" y="1784747"/>
                  </a:cubicBezTo>
                  <a:cubicBezTo>
                    <a:pt x="1034739" y="1595181"/>
                    <a:pt x="1163812" y="1409091"/>
                    <a:pt x="1295991" y="1225449"/>
                  </a:cubicBezTo>
                  <a:cubicBezTo>
                    <a:pt x="1578293" y="833276"/>
                    <a:pt x="1873472" y="450685"/>
                    <a:pt x="2165147" y="65484"/>
                  </a:cubicBezTo>
                  <a:cubicBezTo>
                    <a:pt x="2181625" y="43729"/>
                    <a:pt x="2197808" y="21774"/>
                    <a:pt x="2214267" y="0"/>
                  </a:cubicBezTo>
                  <a:lnTo>
                    <a:pt x="2045789" y="0"/>
                  </a:lnTo>
                  <a:lnTo>
                    <a:pt x="2024358" y="0"/>
                  </a:lnTo>
                  <a:lnTo>
                    <a:pt x="18427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0"/>
            <p:cNvSpPr/>
            <p:nvPr/>
          </p:nvSpPr>
          <p:spPr>
            <a:xfrm>
              <a:off x="5025740" y="3625139"/>
              <a:ext cx="2345835" cy="3019425"/>
            </a:xfrm>
            <a:custGeom>
              <a:avLst/>
              <a:gdLst/>
              <a:ahLst/>
              <a:cxnLst/>
              <a:rect l="l" t="t" r="r" b="b"/>
              <a:pathLst>
                <a:path w="2345835" h="3019425" extrusionOk="0">
                  <a:moveTo>
                    <a:pt x="1975247" y="0"/>
                  </a:moveTo>
                  <a:cubicBezTo>
                    <a:pt x="1630270" y="459315"/>
                    <a:pt x="1277769" y="912857"/>
                    <a:pt x="943280" y="1379934"/>
                  </a:cubicBezTo>
                  <a:cubicBezTo>
                    <a:pt x="908066" y="1429102"/>
                    <a:pt x="871738" y="1477451"/>
                    <a:pt x="837009" y="1526972"/>
                  </a:cubicBezTo>
                  <a:cubicBezTo>
                    <a:pt x="683238" y="1746275"/>
                    <a:pt x="534534" y="1969427"/>
                    <a:pt x="397078" y="2199380"/>
                  </a:cubicBezTo>
                  <a:cubicBezTo>
                    <a:pt x="346843" y="2283400"/>
                    <a:pt x="298590" y="2368782"/>
                    <a:pt x="252117" y="2455069"/>
                  </a:cubicBezTo>
                  <a:cubicBezTo>
                    <a:pt x="189214" y="2571817"/>
                    <a:pt x="130054" y="2690508"/>
                    <a:pt x="78286" y="2812552"/>
                  </a:cubicBezTo>
                  <a:cubicBezTo>
                    <a:pt x="49587" y="2880217"/>
                    <a:pt x="23631" y="2949464"/>
                    <a:pt x="0" y="3019425"/>
                  </a:cubicBezTo>
                  <a:lnTo>
                    <a:pt x="103584" y="3019425"/>
                  </a:lnTo>
                  <a:lnTo>
                    <a:pt x="207169" y="3019425"/>
                  </a:lnTo>
                  <a:lnTo>
                    <a:pt x="233962" y="3019425"/>
                  </a:lnTo>
                  <a:lnTo>
                    <a:pt x="265509" y="3019425"/>
                  </a:lnTo>
                  <a:lnTo>
                    <a:pt x="317897" y="3019425"/>
                  </a:lnTo>
                  <a:cubicBezTo>
                    <a:pt x="367693" y="2889409"/>
                    <a:pt x="427425" y="2763155"/>
                    <a:pt x="492023" y="2639911"/>
                  </a:cubicBezTo>
                  <a:cubicBezTo>
                    <a:pt x="589864" y="2453288"/>
                    <a:pt x="698964" y="2272770"/>
                    <a:pt x="813197" y="2095795"/>
                  </a:cubicBezTo>
                  <a:cubicBezTo>
                    <a:pt x="944842" y="1891836"/>
                    <a:pt x="1083650" y="1692421"/>
                    <a:pt x="1225449" y="1495425"/>
                  </a:cubicBezTo>
                  <a:cubicBezTo>
                    <a:pt x="1507750" y="1103243"/>
                    <a:pt x="1802930" y="720652"/>
                    <a:pt x="2094605" y="335452"/>
                  </a:cubicBezTo>
                  <a:cubicBezTo>
                    <a:pt x="2178939" y="224085"/>
                    <a:pt x="2262559" y="112195"/>
                    <a:pt x="2345836" y="0"/>
                  </a:cubicBezTo>
                  <a:lnTo>
                    <a:pt x="2171405" y="0"/>
                  </a:lnTo>
                  <a:lnTo>
                    <a:pt x="2143725" y="0"/>
                  </a:lnTo>
                  <a:lnTo>
                    <a:pt x="197524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0"/>
            <p:cNvSpPr/>
            <p:nvPr/>
          </p:nvSpPr>
          <p:spPr>
            <a:xfrm>
              <a:off x="5129324" y="3625139"/>
              <a:ext cx="2434532" cy="3019425"/>
            </a:xfrm>
            <a:custGeom>
              <a:avLst/>
              <a:gdLst/>
              <a:ahLst/>
              <a:cxnLst/>
              <a:rect l="l" t="t" r="r" b="b"/>
              <a:pathLst>
                <a:path w="2434532" h="3019425" extrusionOk="0">
                  <a:moveTo>
                    <a:pt x="2067820" y="0"/>
                  </a:moveTo>
                  <a:cubicBezTo>
                    <a:pt x="1628356" y="597970"/>
                    <a:pt x="1163393" y="1177128"/>
                    <a:pt x="736997" y="1784747"/>
                  </a:cubicBezTo>
                  <a:cubicBezTo>
                    <a:pt x="735873" y="1786471"/>
                    <a:pt x="734568" y="1788090"/>
                    <a:pt x="733425" y="1789805"/>
                  </a:cubicBezTo>
                  <a:cubicBezTo>
                    <a:pt x="579654" y="2009108"/>
                    <a:pt x="430949" y="2231955"/>
                    <a:pt x="293494" y="2461908"/>
                  </a:cubicBezTo>
                  <a:cubicBezTo>
                    <a:pt x="239668" y="2551948"/>
                    <a:pt x="187852" y="2643350"/>
                    <a:pt x="138408" y="2736056"/>
                  </a:cubicBezTo>
                  <a:cubicBezTo>
                    <a:pt x="126787" y="2757859"/>
                    <a:pt x="115491" y="2779871"/>
                    <a:pt x="104184" y="2801836"/>
                  </a:cubicBezTo>
                  <a:cubicBezTo>
                    <a:pt x="67389" y="2873369"/>
                    <a:pt x="32623" y="2945949"/>
                    <a:pt x="0" y="3019425"/>
                  </a:cubicBezTo>
                  <a:lnTo>
                    <a:pt x="103584" y="3019425"/>
                  </a:lnTo>
                  <a:lnTo>
                    <a:pt x="130378" y="3019425"/>
                  </a:lnTo>
                  <a:lnTo>
                    <a:pt x="161925" y="3019425"/>
                  </a:lnTo>
                  <a:lnTo>
                    <a:pt x="214313" y="3019425"/>
                  </a:lnTo>
                  <a:lnTo>
                    <a:pt x="330698" y="3019425"/>
                  </a:lnTo>
                  <a:cubicBezTo>
                    <a:pt x="349768" y="2980401"/>
                    <a:pt x="368275" y="2941215"/>
                    <a:pt x="388439" y="2902744"/>
                  </a:cubicBezTo>
                  <a:cubicBezTo>
                    <a:pt x="486280" y="2716111"/>
                    <a:pt x="595379" y="2535603"/>
                    <a:pt x="709613" y="2358628"/>
                  </a:cubicBezTo>
                  <a:cubicBezTo>
                    <a:pt x="841257" y="2154670"/>
                    <a:pt x="980065" y="1955254"/>
                    <a:pt x="1121864" y="1758258"/>
                  </a:cubicBezTo>
                  <a:cubicBezTo>
                    <a:pt x="1404166" y="1366076"/>
                    <a:pt x="1699346" y="983485"/>
                    <a:pt x="1991020" y="598284"/>
                  </a:cubicBezTo>
                  <a:cubicBezTo>
                    <a:pt x="2140849" y="400422"/>
                    <a:pt x="2289934" y="201816"/>
                    <a:pt x="2434533" y="0"/>
                  </a:cubicBezTo>
                  <a:lnTo>
                    <a:pt x="2242252" y="0"/>
                  </a:lnTo>
                  <a:lnTo>
                    <a:pt x="20678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4" name="Google Shape;254;p10"/>
          <p:cNvSpPr/>
          <p:nvPr/>
        </p:nvSpPr>
        <p:spPr>
          <a:xfrm>
            <a:off x="1525242" y="545675"/>
            <a:ext cx="9154200" cy="56442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6"/>
          </a:solidFill>
          <a:ln>
            <a:noFill/>
          </a:ln>
          <a:effectLst>
            <a:outerShdw blurRad="63500" dist="57150" dir="540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0"/>
          <p:cNvSpPr txBox="1">
            <a:spLocks noGrp="1"/>
          </p:cNvSpPr>
          <p:nvPr>
            <p:ph type="title"/>
          </p:nvPr>
        </p:nvSpPr>
        <p:spPr>
          <a:xfrm>
            <a:off x="1961100" y="1347738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ldrich"/>
              <a:buNone/>
              <a:defRPr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000"/>
              <a:buFont typeface="Abril Fatface"/>
              <a:buNone/>
              <a:defRPr sz="40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56" name="Google Shape;256;p10"/>
          <p:cNvSpPr txBox="1">
            <a:spLocks noGrp="1"/>
          </p:cNvSpPr>
          <p:nvPr>
            <p:ph type="body" idx="1"/>
          </p:nvPr>
        </p:nvSpPr>
        <p:spPr>
          <a:xfrm>
            <a:off x="1961100" y="2156251"/>
            <a:ext cx="8269800" cy="284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tion number 6">
  <p:cSld name="CUSTOM_5_1_1_1_1_1_1_1_1_1_1_1_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1"/>
          <p:cNvSpPr/>
          <p:nvPr/>
        </p:nvSpPr>
        <p:spPr>
          <a:xfrm>
            <a:off x="815844" y="220900"/>
            <a:ext cx="10560303" cy="6416210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01600" cap="rnd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1"/>
          <p:cNvSpPr/>
          <p:nvPr/>
        </p:nvSpPr>
        <p:spPr>
          <a:xfrm>
            <a:off x="961845" y="366750"/>
            <a:ext cx="10281009" cy="6121819"/>
          </a:xfrm>
          <a:custGeom>
            <a:avLst/>
            <a:gdLst/>
            <a:ahLst/>
            <a:cxnLst/>
            <a:rect l="l" t="t" r="r" b="b"/>
            <a:pathLst>
              <a:path w="3019386" h="3019393" extrusionOk="0">
                <a:moveTo>
                  <a:pt x="0" y="0"/>
                </a:moveTo>
                <a:lnTo>
                  <a:pt x="3019387" y="0"/>
                </a:lnTo>
                <a:lnTo>
                  <a:pt x="3019387" y="3019394"/>
                </a:lnTo>
                <a:lnTo>
                  <a:pt x="0" y="3019394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0" name="Google Shape;260;p11"/>
          <p:cNvGrpSpPr/>
          <p:nvPr/>
        </p:nvGrpSpPr>
        <p:grpSpPr>
          <a:xfrm>
            <a:off x="3244245" y="366926"/>
            <a:ext cx="3520043" cy="6121582"/>
            <a:chOff x="8031182" y="3625139"/>
            <a:chExt cx="1736235" cy="3019425"/>
          </a:xfrm>
        </p:grpSpPr>
        <p:sp>
          <p:nvSpPr>
            <p:cNvPr id="261" name="Google Shape;261;p11"/>
            <p:cNvSpPr/>
            <p:nvPr/>
          </p:nvSpPr>
          <p:spPr>
            <a:xfrm>
              <a:off x="8031182" y="3625139"/>
              <a:ext cx="1602276" cy="3019425"/>
            </a:xfrm>
            <a:custGeom>
              <a:avLst/>
              <a:gdLst/>
              <a:ahLst/>
              <a:cxnLst/>
              <a:rect l="l" t="t" r="r" b="b"/>
              <a:pathLst>
                <a:path w="1602276" h="3019425" extrusionOk="0">
                  <a:moveTo>
                    <a:pt x="1298077" y="0"/>
                  </a:moveTo>
                  <a:cubicBezTo>
                    <a:pt x="1284637" y="131007"/>
                    <a:pt x="1270721" y="261966"/>
                    <a:pt x="1256405" y="392906"/>
                  </a:cubicBezTo>
                  <a:cubicBezTo>
                    <a:pt x="1228887" y="644567"/>
                    <a:pt x="1197788" y="895922"/>
                    <a:pt x="1152525" y="1145077"/>
                  </a:cubicBezTo>
                  <a:cubicBezTo>
                    <a:pt x="1062809" y="1638652"/>
                    <a:pt x="914629" y="2143840"/>
                    <a:pt x="592331" y="2538708"/>
                  </a:cubicBezTo>
                  <a:cubicBezTo>
                    <a:pt x="543135" y="2598973"/>
                    <a:pt x="490242" y="2656151"/>
                    <a:pt x="433978" y="2709863"/>
                  </a:cubicBezTo>
                  <a:cubicBezTo>
                    <a:pt x="316706" y="2821801"/>
                    <a:pt x="185099" y="2916508"/>
                    <a:pt x="44348" y="2996508"/>
                  </a:cubicBezTo>
                  <a:cubicBezTo>
                    <a:pt x="29880" y="3004728"/>
                    <a:pt x="14678" y="3011567"/>
                    <a:pt x="0" y="3019425"/>
                  </a:cubicBezTo>
                  <a:lnTo>
                    <a:pt x="358969" y="3019425"/>
                  </a:lnTo>
                  <a:lnTo>
                    <a:pt x="540839" y="3019425"/>
                  </a:lnTo>
                  <a:cubicBezTo>
                    <a:pt x="575634" y="2990231"/>
                    <a:pt x="609752" y="2960285"/>
                    <a:pt x="642633" y="2928938"/>
                  </a:cubicBezTo>
                  <a:cubicBezTo>
                    <a:pt x="672122" y="2900820"/>
                    <a:pt x="700164" y="2871216"/>
                    <a:pt x="728063" y="2841422"/>
                  </a:cubicBezTo>
                  <a:cubicBezTo>
                    <a:pt x="770725" y="2795835"/>
                    <a:pt x="812102" y="2749001"/>
                    <a:pt x="850697" y="2700033"/>
                  </a:cubicBezTo>
                  <a:cubicBezTo>
                    <a:pt x="916791" y="2616175"/>
                    <a:pt x="974598" y="2527564"/>
                    <a:pt x="1028100" y="2436610"/>
                  </a:cubicBezTo>
                  <a:cubicBezTo>
                    <a:pt x="1069001" y="2367077"/>
                    <a:pt x="1107720" y="2296354"/>
                    <a:pt x="1142105" y="2223488"/>
                  </a:cubicBezTo>
                  <a:cubicBezTo>
                    <a:pt x="1278884" y="1933813"/>
                    <a:pt x="1367561" y="1620821"/>
                    <a:pt x="1430827" y="1306411"/>
                  </a:cubicBezTo>
                  <a:cubicBezTo>
                    <a:pt x="1478747" y="1068286"/>
                    <a:pt x="1511980" y="827227"/>
                    <a:pt x="1540364" y="586083"/>
                  </a:cubicBezTo>
                  <a:cubicBezTo>
                    <a:pt x="1563329" y="391049"/>
                    <a:pt x="1582293" y="195434"/>
                    <a:pt x="1602277" y="0"/>
                  </a:cubicBezTo>
                  <a:lnTo>
                    <a:pt x="1427550" y="0"/>
                  </a:lnTo>
                  <a:lnTo>
                    <a:pt x="1386478" y="0"/>
                  </a:lnTo>
                  <a:lnTo>
                    <a:pt x="1351350" y="0"/>
                  </a:lnTo>
                  <a:lnTo>
                    <a:pt x="1323975" y="0"/>
                  </a:lnTo>
                  <a:lnTo>
                    <a:pt x="12980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1"/>
            <p:cNvSpPr/>
            <p:nvPr/>
          </p:nvSpPr>
          <p:spPr>
            <a:xfrm>
              <a:off x="8390151" y="3625139"/>
              <a:ext cx="1269806" cy="3019425"/>
            </a:xfrm>
            <a:custGeom>
              <a:avLst/>
              <a:gdLst/>
              <a:ahLst/>
              <a:cxnLst/>
              <a:rect l="l" t="t" r="r" b="b"/>
              <a:pathLst>
                <a:path w="1269806" h="3019425" extrusionOk="0">
                  <a:moveTo>
                    <a:pt x="965006" y="0"/>
                  </a:moveTo>
                  <a:cubicBezTo>
                    <a:pt x="942289" y="211703"/>
                    <a:pt x="920582" y="423501"/>
                    <a:pt x="897436" y="635194"/>
                  </a:cubicBezTo>
                  <a:cubicBezTo>
                    <a:pt x="869918" y="886863"/>
                    <a:pt x="838819" y="1138219"/>
                    <a:pt x="793556" y="1387374"/>
                  </a:cubicBezTo>
                  <a:cubicBezTo>
                    <a:pt x="703840" y="1880940"/>
                    <a:pt x="555660" y="2386127"/>
                    <a:pt x="233363" y="2780995"/>
                  </a:cubicBezTo>
                  <a:cubicBezTo>
                    <a:pt x="184166" y="2841270"/>
                    <a:pt x="131273" y="2898734"/>
                    <a:pt x="75009" y="2952445"/>
                  </a:cubicBezTo>
                  <a:cubicBezTo>
                    <a:pt x="50692" y="2975667"/>
                    <a:pt x="25508" y="2997689"/>
                    <a:pt x="0" y="3019425"/>
                  </a:cubicBezTo>
                  <a:lnTo>
                    <a:pt x="181870" y="3019425"/>
                  </a:lnTo>
                  <a:lnTo>
                    <a:pt x="242888" y="3019425"/>
                  </a:lnTo>
                  <a:lnTo>
                    <a:pt x="424758" y="3019425"/>
                  </a:lnTo>
                  <a:lnTo>
                    <a:pt x="426539" y="3019425"/>
                  </a:lnTo>
                  <a:cubicBezTo>
                    <a:pt x="448542" y="2994022"/>
                    <a:pt x="470935" y="2969010"/>
                    <a:pt x="491728" y="2942625"/>
                  </a:cubicBezTo>
                  <a:cubicBezTo>
                    <a:pt x="562023" y="2853433"/>
                    <a:pt x="623431" y="2759117"/>
                    <a:pt x="679552" y="2661933"/>
                  </a:cubicBezTo>
                  <a:cubicBezTo>
                    <a:pt x="876881" y="2320176"/>
                    <a:pt x="994010" y="1935613"/>
                    <a:pt x="1071858" y="1548708"/>
                  </a:cubicBezTo>
                  <a:cubicBezTo>
                    <a:pt x="1119778" y="1310574"/>
                    <a:pt x="1153011" y="1069524"/>
                    <a:pt x="1181395" y="828370"/>
                  </a:cubicBezTo>
                  <a:cubicBezTo>
                    <a:pt x="1213875" y="552555"/>
                    <a:pt x="1239851" y="276082"/>
                    <a:pt x="1269806" y="0"/>
                  </a:cubicBezTo>
                  <a:lnTo>
                    <a:pt x="1243308" y="0"/>
                  </a:lnTo>
                  <a:lnTo>
                    <a:pt x="1068581" y="0"/>
                  </a:lnTo>
                  <a:lnTo>
                    <a:pt x="1027509" y="0"/>
                  </a:lnTo>
                  <a:lnTo>
                    <a:pt x="992381" y="0"/>
                  </a:lnTo>
                  <a:lnTo>
                    <a:pt x="96500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1"/>
            <p:cNvSpPr/>
            <p:nvPr/>
          </p:nvSpPr>
          <p:spPr>
            <a:xfrm>
              <a:off x="8633038" y="3625139"/>
              <a:ext cx="1055189" cy="3019425"/>
            </a:xfrm>
            <a:custGeom>
              <a:avLst/>
              <a:gdLst/>
              <a:ahLst/>
              <a:cxnLst/>
              <a:rect l="l" t="t" r="r" b="b"/>
              <a:pathLst>
                <a:path w="1055189" h="3019425" extrusionOk="0">
                  <a:moveTo>
                    <a:pt x="749494" y="0"/>
                  </a:moveTo>
                  <a:cubicBezTo>
                    <a:pt x="748113" y="11621"/>
                    <a:pt x="746389" y="23193"/>
                    <a:pt x="745036" y="34823"/>
                  </a:cubicBezTo>
                  <a:cubicBezTo>
                    <a:pt x="711832" y="318288"/>
                    <a:pt x="685572" y="602428"/>
                    <a:pt x="654548" y="886120"/>
                  </a:cubicBezTo>
                  <a:cubicBezTo>
                    <a:pt x="627031" y="1137780"/>
                    <a:pt x="595932" y="1389441"/>
                    <a:pt x="550669" y="1638595"/>
                  </a:cubicBezTo>
                  <a:cubicBezTo>
                    <a:pt x="474783" y="2056057"/>
                    <a:pt x="355702" y="2481120"/>
                    <a:pt x="126206" y="2841422"/>
                  </a:cubicBezTo>
                  <a:cubicBezTo>
                    <a:pt x="87211" y="2902639"/>
                    <a:pt x="45806" y="2962342"/>
                    <a:pt x="0" y="3019425"/>
                  </a:cubicBezTo>
                  <a:lnTo>
                    <a:pt x="181870" y="3019425"/>
                  </a:lnTo>
                  <a:lnTo>
                    <a:pt x="183652" y="3019425"/>
                  </a:lnTo>
                  <a:lnTo>
                    <a:pt x="310753" y="3019425"/>
                  </a:lnTo>
                  <a:lnTo>
                    <a:pt x="372370" y="3019425"/>
                  </a:lnTo>
                  <a:cubicBezTo>
                    <a:pt x="609867" y="2652427"/>
                    <a:pt x="742931" y="2227460"/>
                    <a:pt x="828970" y="1799920"/>
                  </a:cubicBezTo>
                  <a:cubicBezTo>
                    <a:pt x="876891" y="1561795"/>
                    <a:pt x="910124" y="1320746"/>
                    <a:pt x="938508" y="1079602"/>
                  </a:cubicBezTo>
                  <a:cubicBezTo>
                    <a:pt x="980837" y="720157"/>
                    <a:pt x="1011079" y="359255"/>
                    <a:pt x="1055189" y="0"/>
                  </a:cubicBezTo>
                  <a:lnTo>
                    <a:pt x="1026919" y="0"/>
                  </a:lnTo>
                  <a:lnTo>
                    <a:pt x="1000420" y="0"/>
                  </a:lnTo>
                  <a:lnTo>
                    <a:pt x="825694" y="0"/>
                  </a:lnTo>
                  <a:lnTo>
                    <a:pt x="784622" y="0"/>
                  </a:lnTo>
                  <a:lnTo>
                    <a:pt x="74949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1"/>
            <p:cNvSpPr/>
            <p:nvPr/>
          </p:nvSpPr>
          <p:spPr>
            <a:xfrm>
              <a:off x="8814908" y="3625139"/>
              <a:ext cx="910504" cy="3019425"/>
            </a:xfrm>
            <a:custGeom>
              <a:avLst/>
              <a:gdLst/>
              <a:ahLst/>
              <a:cxnLst/>
              <a:rect l="l" t="t" r="r" b="b"/>
              <a:pathLst>
                <a:path w="910504" h="3019425" extrusionOk="0">
                  <a:moveTo>
                    <a:pt x="602752" y="0"/>
                  </a:moveTo>
                  <a:cubicBezTo>
                    <a:pt x="588397" y="101470"/>
                    <a:pt x="575091" y="203063"/>
                    <a:pt x="563166" y="304800"/>
                  </a:cubicBezTo>
                  <a:cubicBezTo>
                    <a:pt x="529961" y="588255"/>
                    <a:pt x="503691" y="872395"/>
                    <a:pt x="472678" y="1156097"/>
                  </a:cubicBezTo>
                  <a:cubicBezTo>
                    <a:pt x="445161" y="1407757"/>
                    <a:pt x="414061" y="1659417"/>
                    <a:pt x="368798" y="1908572"/>
                  </a:cubicBezTo>
                  <a:cubicBezTo>
                    <a:pt x="336718" y="2085032"/>
                    <a:pt x="296676" y="2262750"/>
                    <a:pt x="244373" y="2436610"/>
                  </a:cubicBezTo>
                  <a:cubicBezTo>
                    <a:pt x="183328" y="2639520"/>
                    <a:pt x="104204" y="2836507"/>
                    <a:pt x="0" y="3019425"/>
                  </a:cubicBezTo>
                  <a:lnTo>
                    <a:pt x="1781" y="3019425"/>
                  </a:lnTo>
                  <a:lnTo>
                    <a:pt x="128883" y="3019425"/>
                  </a:lnTo>
                  <a:lnTo>
                    <a:pt x="190500" y="3019425"/>
                  </a:lnTo>
                  <a:lnTo>
                    <a:pt x="341709" y="3019425"/>
                  </a:lnTo>
                  <a:cubicBezTo>
                    <a:pt x="487537" y="2720635"/>
                    <a:pt x="581444" y="2396252"/>
                    <a:pt x="647100" y="2069897"/>
                  </a:cubicBezTo>
                  <a:cubicBezTo>
                    <a:pt x="695020" y="1831772"/>
                    <a:pt x="728253" y="1590723"/>
                    <a:pt x="756638" y="1349569"/>
                  </a:cubicBezTo>
                  <a:cubicBezTo>
                    <a:pt x="809577" y="899960"/>
                    <a:pt x="844592" y="448018"/>
                    <a:pt x="910504" y="0"/>
                  </a:cubicBezTo>
                  <a:lnTo>
                    <a:pt x="873319" y="0"/>
                  </a:lnTo>
                  <a:lnTo>
                    <a:pt x="845048" y="0"/>
                  </a:lnTo>
                  <a:lnTo>
                    <a:pt x="818550" y="0"/>
                  </a:lnTo>
                  <a:lnTo>
                    <a:pt x="643824" y="0"/>
                  </a:lnTo>
                  <a:lnTo>
                    <a:pt x="60275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1"/>
            <p:cNvSpPr/>
            <p:nvPr/>
          </p:nvSpPr>
          <p:spPr>
            <a:xfrm>
              <a:off x="8943791" y="3625139"/>
              <a:ext cx="823626" cy="3019425"/>
            </a:xfrm>
            <a:custGeom>
              <a:avLst/>
              <a:gdLst/>
              <a:ahLst/>
              <a:cxnLst/>
              <a:rect l="l" t="t" r="r" b="b"/>
              <a:pathLst>
                <a:path w="823626" h="3019425" extrusionOk="0">
                  <a:moveTo>
                    <a:pt x="514941" y="0"/>
                  </a:moveTo>
                  <a:cubicBezTo>
                    <a:pt x="482089" y="188309"/>
                    <a:pt x="456524" y="377828"/>
                    <a:pt x="434283" y="567633"/>
                  </a:cubicBezTo>
                  <a:cubicBezTo>
                    <a:pt x="401078" y="851087"/>
                    <a:pt x="374809" y="1135228"/>
                    <a:pt x="343795" y="1418920"/>
                  </a:cubicBezTo>
                  <a:cubicBezTo>
                    <a:pt x="316278" y="1670590"/>
                    <a:pt x="285179" y="1921945"/>
                    <a:pt x="239916" y="2171100"/>
                  </a:cubicBezTo>
                  <a:cubicBezTo>
                    <a:pt x="236744" y="2188540"/>
                    <a:pt x="232820" y="2206028"/>
                    <a:pt x="229495" y="2223488"/>
                  </a:cubicBezTo>
                  <a:cubicBezTo>
                    <a:pt x="201596" y="2370182"/>
                    <a:pt x="167850" y="2517144"/>
                    <a:pt x="125911" y="2661933"/>
                  </a:cubicBezTo>
                  <a:cubicBezTo>
                    <a:pt x="90659" y="2783624"/>
                    <a:pt x="49102" y="2903220"/>
                    <a:pt x="0" y="3019425"/>
                  </a:cubicBezTo>
                  <a:lnTo>
                    <a:pt x="61617" y="3019425"/>
                  </a:lnTo>
                  <a:lnTo>
                    <a:pt x="212827" y="3019425"/>
                  </a:lnTo>
                  <a:lnTo>
                    <a:pt x="326231" y="3019425"/>
                  </a:lnTo>
                  <a:cubicBezTo>
                    <a:pt x="410042" y="2796969"/>
                    <a:pt x="471402" y="2565206"/>
                    <a:pt x="518217" y="2332435"/>
                  </a:cubicBezTo>
                  <a:cubicBezTo>
                    <a:pt x="566138" y="2094300"/>
                    <a:pt x="599370" y="1853546"/>
                    <a:pt x="627755" y="1612402"/>
                  </a:cubicBezTo>
                  <a:cubicBezTo>
                    <a:pt x="683762" y="1136742"/>
                    <a:pt x="718518" y="658301"/>
                    <a:pt x="792385" y="184842"/>
                  </a:cubicBezTo>
                  <a:cubicBezTo>
                    <a:pt x="802005" y="123177"/>
                    <a:pt x="812482" y="61455"/>
                    <a:pt x="823627" y="0"/>
                  </a:cubicBezTo>
                  <a:lnTo>
                    <a:pt x="781622" y="0"/>
                  </a:lnTo>
                  <a:lnTo>
                    <a:pt x="744436" y="0"/>
                  </a:lnTo>
                  <a:lnTo>
                    <a:pt x="716166" y="0"/>
                  </a:lnTo>
                  <a:lnTo>
                    <a:pt x="689667" y="0"/>
                  </a:lnTo>
                  <a:lnTo>
                    <a:pt x="5149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6" name="Google Shape;266;p11"/>
          <p:cNvSpPr/>
          <p:nvPr/>
        </p:nvSpPr>
        <p:spPr>
          <a:xfrm>
            <a:off x="1525242" y="545675"/>
            <a:ext cx="9154200" cy="56442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6"/>
          </a:solidFill>
          <a:ln>
            <a:noFill/>
          </a:ln>
          <a:effectLst>
            <a:outerShdw blurRad="63500" dist="57150" dir="540000" algn="ctr" rotWithShape="0">
              <a:srgbClr val="000000">
                <a:alpha val="98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1"/>
          <p:cNvSpPr txBox="1">
            <a:spLocks noGrp="1"/>
          </p:cNvSpPr>
          <p:nvPr>
            <p:ph type="title"/>
          </p:nvPr>
        </p:nvSpPr>
        <p:spPr>
          <a:xfrm>
            <a:off x="1961100" y="1347738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ldrich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Abril Fatface"/>
              <a:buNone/>
              <a:defRPr sz="40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268" name="Google Shape;268;p11"/>
          <p:cNvSpPr txBox="1">
            <a:spLocks noGrp="1"/>
          </p:cNvSpPr>
          <p:nvPr>
            <p:ph type="body" idx="1"/>
          </p:nvPr>
        </p:nvSpPr>
        <p:spPr>
          <a:xfrm>
            <a:off x="1961100" y="2156251"/>
            <a:ext cx="8269800" cy="284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21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21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21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2100"/>
              </a:spcBef>
              <a:spcAft>
                <a:spcPts val="21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Spicy Rice"/>
              <a:buNone/>
              <a:defRPr sz="4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●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1pPr>
            <a:lvl2pPr marL="914400" lvl="1" indent="-3175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○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2pPr>
            <a:lvl3pPr marL="1371600" lvl="2" indent="-3175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■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3pPr>
            <a:lvl4pPr marL="1828800" lvl="3" indent="-3175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●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4pPr>
            <a:lvl5pPr marL="2286000" lvl="4" indent="-3175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○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5pPr>
            <a:lvl6pPr marL="2743200" lvl="5" indent="-3175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■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6pPr>
            <a:lvl7pPr marL="3200400" lvl="6" indent="-3175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●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7pPr>
            <a:lvl8pPr marL="3657600" lvl="7" indent="-3175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pilogue Medium"/>
              <a:buChar char="○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8pPr>
            <a:lvl9pPr marL="4114800" lvl="8" indent="-3175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400"/>
              <a:buFont typeface="Epilogue Medium"/>
              <a:buChar char="■"/>
              <a:defRPr>
                <a:solidFill>
                  <a:schemeClr val="dk1"/>
                </a:solidFill>
                <a:latin typeface="Epilogue Medium"/>
                <a:ea typeface="Epilogue Medium"/>
                <a:cs typeface="Epilogue Medium"/>
                <a:sym typeface="Epilogue Mediu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5" r:id="rId4"/>
    <p:sldLayoutId id="2147483656" r:id="rId5"/>
    <p:sldLayoutId id="214748365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zakon.rada.gov.ua/go/3759-12" TargetMode="External"/><Relationship Id="rId3" Type="http://schemas.openxmlformats.org/officeDocument/2006/relationships/hyperlink" Target="http://zakon3.rada.gov.ua/laws/show/554/97-&#1074;&#1088;" TargetMode="External"/><Relationship Id="rId7" Type="http://schemas.openxmlformats.org/officeDocument/2006/relationships/hyperlink" Target="http://zakon1.rada.gov.ua/laws/show/485/97-%D0%B2%D1%8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zakon2.rada.gov.ua/laws/show/987-12" TargetMode="External"/><Relationship Id="rId5" Type="http://schemas.openxmlformats.org/officeDocument/2006/relationships/hyperlink" Target="http://zakon2.rada.gov.ua/laws/show/9/98-&#1074;&#1088;" TargetMode="External"/><Relationship Id="rId10" Type="http://schemas.openxmlformats.org/officeDocument/2006/relationships/hyperlink" Target="http://www.kostvlada.org/justition/55-justition-inf/909-2012-03-02-13-31-48.html" TargetMode="External"/><Relationship Id="rId4" Type="http://schemas.openxmlformats.org/officeDocument/2006/relationships/hyperlink" Target="http://zakon1.rada.gov.ua/laws/show/2984-14" TargetMode="External"/><Relationship Id="rId9" Type="http://schemas.openxmlformats.org/officeDocument/2006/relationships/hyperlink" Target="http://zakon1.rada.gov.ua/laws/show/1280-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3"/>
          <p:cNvSpPr txBox="1">
            <a:spLocks noGrp="1"/>
          </p:cNvSpPr>
          <p:nvPr>
            <p:ph type="title"/>
          </p:nvPr>
        </p:nvSpPr>
        <p:spPr>
          <a:xfrm>
            <a:off x="801475" y="860250"/>
            <a:ext cx="3747900" cy="3836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uk-UA" sz="4000" dirty="0"/>
              <a:t>Соціокультурна політика міста</a:t>
            </a:r>
            <a:endParaRPr sz="4000" dirty="0">
              <a:solidFill>
                <a:schemeClr val="accent1"/>
              </a:solidFill>
            </a:endParaRPr>
          </a:p>
        </p:txBody>
      </p:sp>
      <p:sp>
        <p:nvSpPr>
          <p:cNvPr id="285" name="Google Shape;285;p13"/>
          <p:cNvSpPr txBox="1">
            <a:spLocks noGrp="1"/>
          </p:cNvSpPr>
          <p:nvPr>
            <p:ph type="subTitle" idx="1"/>
          </p:nvPr>
        </p:nvSpPr>
        <p:spPr>
          <a:xfrm>
            <a:off x="801475" y="4140044"/>
            <a:ext cx="3660600" cy="856906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uk-UA" dirty="0"/>
              <a:t>Магістр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Муніципальна політика міста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6"/>
          <p:cNvSpPr txBox="1">
            <a:spLocks noGrp="1"/>
          </p:cNvSpPr>
          <p:nvPr>
            <p:ph type="body" idx="1"/>
          </p:nvPr>
        </p:nvSpPr>
        <p:spPr>
          <a:xfrm>
            <a:off x="1961100" y="2156251"/>
            <a:ext cx="8269800" cy="2848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uk-UA" b="1" dirty="0"/>
              <a:t>Метою</a:t>
            </a:r>
            <a:r>
              <a:rPr lang="uk-UA" dirty="0"/>
              <a:t> викладання навчальної дисципліни «Соціокультурна політика міста» є забезпечення стійкої системи знань здобувачів про специфіку державного управління у сфері культури міста та функціонування культурних інститутів як основних суб’єктів соціокультурної діяльності.</a:t>
            </a:r>
            <a:endParaRPr lang="ru-RU" dirty="0"/>
          </a:p>
          <a:p>
            <a:pPr marL="139700" indent="0">
              <a:buNone/>
            </a:pPr>
            <a:r>
              <a:rPr lang="ru-RU" dirty="0"/>
              <a:t>	</a:t>
            </a:r>
            <a:r>
              <a:rPr lang="uk-UA" dirty="0"/>
              <a:t>Основними завданнями</a:t>
            </a:r>
            <a:r>
              <a:rPr lang="uk-UA" b="1" dirty="0"/>
              <a:t> </a:t>
            </a:r>
            <a:r>
              <a:rPr lang="uk-UA" dirty="0"/>
              <a:t>вивчення дисципліни ««Соціокультурна політика міста»» є ознайомлення із теорією дослідження соціокультурних інститутів та особливостями їх становлення і функціонування, а також із практикою реалізації соціокультурної політики міста з урахуванням як соціокультурної політики України, так і досвіду соціокультурної політики зарубіжних країн; формування у здобувачів навичок аналізу поточної ситуації у сфері соціокультурної політики міста; освоєння стану, тенденції та перспективи розвитку сфери соціокультурної політики міста; виявляти основні проблеми функціонування соціокультурних інститутів та їхнього управління в місті.</a:t>
            </a:r>
            <a:endParaRPr lang="ru-RU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4" name="Google Shape;324;p16"/>
          <p:cNvSpPr txBox="1">
            <a:spLocks noGrp="1"/>
          </p:cNvSpPr>
          <p:nvPr>
            <p:ph type="title"/>
          </p:nvPr>
        </p:nvSpPr>
        <p:spPr>
          <a:xfrm>
            <a:off x="1961100" y="1347738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МЕТА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7"/>
          <p:cNvSpPr txBox="1">
            <a:spLocks noGrp="1"/>
          </p:cNvSpPr>
          <p:nvPr>
            <p:ph type="title"/>
          </p:nvPr>
        </p:nvSpPr>
        <p:spPr>
          <a:xfrm>
            <a:off x="1893783" y="560982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uk-UA" b="1" cap="all" dirty="0"/>
              <a:t>СТРУКТУРА КУРСУ 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7" name="Google Shape;330;p17"/>
          <p:cNvSpPr txBox="1">
            <a:spLocks/>
          </p:cNvSpPr>
          <p:nvPr/>
        </p:nvSpPr>
        <p:spPr>
          <a:xfrm>
            <a:off x="1440323" y="1135636"/>
            <a:ext cx="8269800" cy="6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ldrich"/>
              <a:buNone/>
              <a:defRPr sz="4000" b="0" i="0" u="none" strike="noStrike" cap="none">
                <a:solidFill>
                  <a:schemeClr val="accent2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uk-UA" b="1" cap="all" dirty="0"/>
              <a:t> </a:t>
            </a:r>
            <a:endParaRPr lang="uk-UA" dirty="0"/>
          </a:p>
        </p:txBody>
      </p:sp>
      <p:sp>
        <p:nvSpPr>
          <p:cNvPr id="8" name="Google Shape;330;p17"/>
          <p:cNvSpPr txBox="1">
            <a:spLocks/>
          </p:cNvSpPr>
          <p:nvPr/>
        </p:nvSpPr>
        <p:spPr>
          <a:xfrm>
            <a:off x="1562803" y="1034844"/>
            <a:ext cx="8269800" cy="6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ldrich"/>
              <a:buNone/>
              <a:defRPr sz="4000" b="0" i="0" u="none" strike="noStrike" cap="none">
                <a:solidFill>
                  <a:schemeClr val="accent2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uk-UA" sz="2000" b="1" dirty="0"/>
              <a:t>Блок 1. Характеристика соціокультурного міста як науки та навчального предмету.</a:t>
            </a:r>
            <a:endParaRPr lang="uk-UA" sz="2000" dirty="0"/>
          </a:p>
        </p:txBody>
      </p:sp>
      <p:sp>
        <p:nvSpPr>
          <p:cNvPr id="9" name="Google Shape;330;p17"/>
          <p:cNvSpPr txBox="1">
            <a:spLocks/>
          </p:cNvSpPr>
          <p:nvPr/>
        </p:nvSpPr>
        <p:spPr>
          <a:xfrm>
            <a:off x="1562803" y="3429000"/>
            <a:ext cx="8269800" cy="6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ldrich"/>
              <a:buNone/>
              <a:defRPr sz="4000" b="0" i="0" u="none" strike="noStrike" cap="none">
                <a:solidFill>
                  <a:schemeClr val="accent2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bril Fatface"/>
              <a:buNone/>
              <a:defRPr sz="4000" b="0" i="0" u="none" strike="noStrike" cap="none">
                <a:solidFill>
                  <a:schemeClr val="accent2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uk-UA" sz="2000" b="1" dirty="0"/>
              <a:t>Блок 2. Соціально-культурна діяльність як суспільна система</a:t>
            </a:r>
            <a:endParaRPr lang="uk-UA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047359"/>
              </p:ext>
            </p:extLst>
          </p:nvPr>
        </p:nvGraphicFramePr>
        <p:xfrm>
          <a:off x="1652322" y="1669385"/>
          <a:ext cx="8574371" cy="1759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4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65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Тема 1. Місто – феномен і соціокультурний організм цивілізації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5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Тема 2. Соціокультурна інтерпретація публічності міста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5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Тема 3. Сучасні культурні стратегії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243319"/>
              </p:ext>
            </p:extLst>
          </p:nvPr>
        </p:nvGraphicFramePr>
        <p:xfrm>
          <a:off x="1652321" y="3880497"/>
          <a:ext cx="8574371" cy="2082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4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8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100">
                          <a:effectLst/>
                        </a:rPr>
                        <a:t>Тема 4. Символічний простір міста: психологічна та соціокультурна інтерпретація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4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Тема 5. Масова культура і політичні ідеології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Тема 6. Основні категорії дослідження </a:t>
                      </a:r>
                      <a:r>
                        <a:rPr lang="uk-UA" sz="1200" dirty="0" err="1">
                          <a:effectLst/>
                        </a:rPr>
                        <a:t>брендингу</a:t>
                      </a:r>
                      <a:r>
                        <a:rPr lang="uk-UA" sz="1200" dirty="0">
                          <a:effectLst/>
                        </a:rPr>
                        <a:t> міста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9"/>
          <p:cNvSpPr txBox="1">
            <a:spLocks noGrp="1"/>
          </p:cNvSpPr>
          <p:nvPr>
            <p:ph type="title"/>
          </p:nvPr>
        </p:nvSpPr>
        <p:spPr>
          <a:xfrm>
            <a:off x="1899392" y="932611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uk-UA" dirty="0"/>
              <a:t>ЛЕКЦІЙНИЙ БЛОК</a:t>
            </a:r>
            <a:endParaRPr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78917"/>
              </p:ext>
            </p:extLst>
          </p:nvPr>
        </p:nvGraphicFramePr>
        <p:xfrm>
          <a:off x="1577957" y="1543711"/>
          <a:ext cx="8716055" cy="39048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16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6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1. Місто – феномен і соціокультурний організм цивілізації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2. Соціокультурна інтерпретація публічності міста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3. Сучасні культурні стратегії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60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4. Символічний простір міста: психологічна та соціокультурна інтерпретація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5. Масова культура і політичні ідеології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effectLst/>
                        </a:rPr>
                        <a:t>Тема </a:t>
                      </a:r>
                      <a:r>
                        <a:rPr lang="uk-UA" sz="1200" dirty="0">
                          <a:effectLst/>
                        </a:rPr>
                        <a:t>6. Основні категорії дослідження </a:t>
                      </a:r>
                      <a:r>
                        <a:rPr lang="uk-UA" sz="1200" dirty="0" err="1">
                          <a:effectLst/>
                        </a:rPr>
                        <a:t>брендингу</a:t>
                      </a:r>
                      <a:r>
                        <a:rPr lang="uk-UA" sz="1200" dirty="0">
                          <a:effectLst/>
                        </a:rPr>
                        <a:t> міста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58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9"/>
          <p:cNvSpPr txBox="1">
            <a:spLocks noGrp="1"/>
          </p:cNvSpPr>
          <p:nvPr>
            <p:ph type="title"/>
          </p:nvPr>
        </p:nvSpPr>
        <p:spPr>
          <a:xfrm>
            <a:off x="1899392" y="932611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uk-UA" b="1" cap="all" dirty="0"/>
              <a:t>семінарські заняття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997011"/>
              </p:ext>
            </p:extLst>
          </p:nvPr>
        </p:nvGraphicFramePr>
        <p:xfrm>
          <a:off x="1667336" y="1543711"/>
          <a:ext cx="8682774" cy="4312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2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451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1. Місто – феномен і соціокультурний організм цивілізації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51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2. Соціокультурна інтерпретація публічності міста 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74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3. Сучасні культурні стратегії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51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4. Символічний простір міста: психологічна та соціокультурна інтерпретація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51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5. Масова культура і політичні ідеології 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13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effectLst/>
                        </a:rPr>
                        <a:t>Тема </a:t>
                      </a:r>
                      <a:r>
                        <a:rPr lang="uk-UA" sz="1200" dirty="0">
                          <a:effectLst/>
                        </a:rPr>
                        <a:t>6. Основні категорії дослідження </a:t>
                      </a:r>
                      <a:r>
                        <a:rPr lang="uk-UA" sz="1200" dirty="0" err="1">
                          <a:effectLst/>
                        </a:rPr>
                        <a:t>брендингу</a:t>
                      </a:r>
                      <a:r>
                        <a:rPr lang="uk-UA" sz="1200" dirty="0">
                          <a:effectLst/>
                        </a:rPr>
                        <a:t> міста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>
            <a:spLocks noGrp="1"/>
          </p:cNvSpPr>
          <p:nvPr>
            <p:ph type="title"/>
          </p:nvPr>
        </p:nvSpPr>
        <p:spPr>
          <a:xfrm>
            <a:off x="1854513" y="876513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uk-UA" b="1" cap="all" dirty="0"/>
              <a:t>теми для самостійного опрацювання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66571"/>
              </p:ext>
            </p:extLst>
          </p:nvPr>
        </p:nvGraphicFramePr>
        <p:xfrm>
          <a:off x="1669434" y="1793852"/>
          <a:ext cx="8680675" cy="40459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285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1. Місто – феномен і соціокультурний організм цивілізації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5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2. Соціокультурна інтерпретація публічності міста 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3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3. Сучасні культурні стратегії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85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4. Символічний простір міста: психологічна та соціокультурна інтерпретація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285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Тема </a:t>
                      </a:r>
                      <a:r>
                        <a:rPr lang="uk-UA" sz="1200">
                          <a:effectLst/>
                        </a:rPr>
                        <a:t>5. Масова культура і політичні ідеології 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79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1200" spc="-5" dirty="0">
                          <a:effectLst/>
                        </a:rPr>
                        <a:t>Тема </a:t>
                      </a:r>
                      <a:r>
                        <a:rPr lang="uk-UA" sz="1200" dirty="0">
                          <a:effectLst/>
                        </a:rPr>
                        <a:t>6. Основні категорії дослідження </a:t>
                      </a:r>
                      <a:r>
                        <a:rPr lang="uk-UA" sz="1200" dirty="0" err="1">
                          <a:effectLst/>
                        </a:rPr>
                        <a:t>брендингу</a:t>
                      </a:r>
                      <a:r>
                        <a:rPr lang="uk-UA" sz="1200" dirty="0">
                          <a:effectLst/>
                        </a:rPr>
                        <a:t> міста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1"/>
          <p:cNvSpPr txBox="1">
            <a:spLocks noGrp="1"/>
          </p:cNvSpPr>
          <p:nvPr>
            <p:ph type="title"/>
          </p:nvPr>
        </p:nvSpPr>
        <p:spPr>
          <a:xfrm>
            <a:off x="1888172" y="652121"/>
            <a:ext cx="8269800" cy="611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uk-UA" b="1" cap="all" dirty="0"/>
              <a:t>Рекомендована література</a:t>
            </a:r>
            <a:endParaRPr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0016" y="1263221"/>
            <a:ext cx="8661557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Акуленко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І. Міжнародне право охорони культурних цінностей та його імплементація у внутрішньому праві України : монографія. Київ :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Юстініан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2013. 608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Бабець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І. Г., Полякова Ю. В., Мокій О. А. Міжнародний менеджмент інноваційної діяльності : підручник. Львів, 2016. 493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Біла книга з міжкультурного діалогу. Жити разом у рівності й гідності. Київ : Оранта, 2010. 60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Бондар О. В., Глєбова А. О. Інноваційний менеджмент :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Київ : Освіта України, 2013. 480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Бочелюк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Й.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Дозвіллєзнавство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посібник. К. : Центр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л-ри, 2006. 208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Вовчак О. Д.,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Рущишин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 М. Інвестиційний менеджмент : підручник. Укоопспілка. Львів, 2016. 463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Інформатизація і модернізація соціокультурної сфери суспільства: взаємодія та розвиток : [монографія] / О. С. Онищенко, В. М. Горовий, В. І. Попик та ін.; НАН України ;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б-ка України ім. В. І. Вернадського.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4025" marR="6985"/>
            <a:r>
              <a:rPr lang="uk-UA" sz="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К., 2013. 184 с. </a:t>
            </a:r>
            <a:endParaRPr lang="ru-RU" sz="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Калініна Г. М.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Краудсорсинг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інноваційний управлінський інструмент і змістова компонента навчального посібника для керівників. URL : http://lib.iitta.gov.ua/166119/1/27.pdf (дата звернення : 21.11.18).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Копієвська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Р. Роль і значення культурної функції держави на сучасному етапі цивілізаційного розвитку. Правова держава. Київ : Ін-т держави і права ім. В. М. Корецького НАН України, 2006.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17. С. 67– 73.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Копієвська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Культурна функція держави в контексті національного державотворення : монографія. Київ. :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НАКККіМ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2010. 271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Копієвська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Р. До питання законодавчого регулювання культури в Україні. </a:t>
            </a: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Вісник Львівського університету.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2008.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47.С. 83–89. (Серія юридична) 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Культурна спадщина України: Правові засади збереження та охорони культурно–історичного середовища: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док. К.: Істина, 2002. 336с.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Малімон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І. Проблеми модернізації державного регулювання у сфері культури. </a:t>
            </a: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Публічне адміністрування: теорія і практика.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2010.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 (4). URL : www.nbuv.gov.ua/e-journals (дата звернення : 12.02.18).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Матеріальна підтримка культурних проектів : світовий досвід та можливості застосування в Україні : колективна монографія / О. І.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Безгін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Г. Є. Бернадська, Л. О.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Кочарян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Київ, 2010. 192 с.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Рижкова С. А., Кузнецова І. В., Шевченко І. О. Творення, трансляція, інтерпретація та споживання культури : монографія. Київ :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НАКККіМ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2010. 476 с. 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України Про професійних творчих працівників та творчі спілки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http://zakon3.rada.gov.ua/laws/show/554/97-вр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України Про бібліотеки і бібліотечну справу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Про вищу освіту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http://zakon1.rada.gov.ua/laws/show/2984-14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України Про гастрольні заходи в Україні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України Про кінематографію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http://zakon2.rada.gov.ua/laws/show/9/98-вр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України Про музеї та музейну справу 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Про свободу совісті та релігійні організації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http://zakon2.rada.gov.ua/laws/show/987-12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України Про систему Суспільного телебачення і радіомовлення України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http://zakon1.rada.gov.ua/laws/show/485/97-%D0%B2%D1%80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України Про театри і театральну справу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України Про телебачення і радіомовлення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http://zakon.rada.gov.ua/go/3759-12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i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України Про телекомунікації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http://zakon1.rada.gov.ua/laws/show/1280-15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6985" lvl="0" indent="-342900" algn="just" fontAlgn="base">
              <a:spcAft>
                <a:spcPts val="60"/>
              </a:spcAft>
              <a:buSzPts val="1400"/>
              <a:buFont typeface="+mj-lt"/>
              <a:buAutoNum type="arabicPeriod"/>
            </a:pPr>
            <a:r>
              <a:rPr lang="uk-UA" sz="800" b="1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Збірник нормативно-правових актів для керівників закладів культури клубного типу. -  </a:t>
            </a:r>
            <a:r>
              <a:rPr lang="uk-UA" sz="800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Костопіль</a:t>
            </a:r>
            <a:r>
              <a:rPr lang="uk-UA" sz="8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2012 </a:t>
            </a:r>
            <a:r>
              <a:rPr lang="uk-UA" sz="800" u="sng" dirty="0">
                <a:solidFill>
                  <a:srgbClr val="0563C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http://www.kostvlada.org/justition/55-justition-inf/909-2012-03-02-13-31-48.html</a:t>
            </a:r>
            <a:endParaRPr lang="ru-RU" sz="800" dirty="0"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FFAF8"/>
      </a:lt1>
      <a:dk2>
        <a:srgbClr val="434343"/>
      </a:dk2>
      <a:lt2>
        <a:srgbClr val="F0E5E1"/>
      </a:lt2>
      <a:accent1>
        <a:srgbClr val="588337"/>
      </a:accent1>
      <a:accent2>
        <a:srgbClr val="94D250"/>
      </a:accent2>
      <a:accent3>
        <a:srgbClr val="F5797A"/>
      </a:accent3>
      <a:accent4>
        <a:srgbClr val="FC6206"/>
      </a:accent4>
      <a:accent5>
        <a:srgbClr val="FB9833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983</Words>
  <Application>Microsoft Office PowerPoint</Application>
  <PresentationFormat>Широкоэкранный</PresentationFormat>
  <Paragraphs>82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Calibri</vt:lpstr>
      <vt:lpstr>Abril Fatface</vt:lpstr>
      <vt:lpstr>Epilogue Medium</vt:lpstr>
      <vt:lpstr>Spicy Rice</vt:lpstr>
      <vt:lpstr>Aldrich</vt:lpstr>
      <vt:lpstr>Arial</vt:lpstr>
      <vt:lpstr>Times New Roman</vt:lpstr>
      <vt:lpstr>SlidesMania</vt:lpstr>
      <vt:lpstr>Соціокультурна політика міста</vt:lpstr>
      <vt:lpstr>МЕТА</vt:lpstr>
      <vt:lpstr>СТРУКТУРА КУРСУ </vt:lpstr>
      <vt:lpstr>ЛЕКЦІЙНИЙ БЛОК</vt:lpstr>
      <vt:lpstr>семінарські заняття</vt:lpstr>
      <vt:lpstr>теми для самостійного опрацювання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міста</dc:title>
  <dc:creator>Olena Reshetnikova</dc:creator>
  <cp:lastModifiedBy>Viktorovna Irina</cp:lastModifiedBy>
  <cp:revision>4</cp:revision>
  <dcterms:modified xsi:type="dcterms:W3CDTF">2023-10-13T12:53:54Z</dcterms:modified>
</cp:coreProperties>
</file>