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4B52E4-B662-47A4-BDAD-E9E509EBC5D6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7EBFEB0E-0AD0-4EEB-A7E3-64359CE90361}">
      <dgm:prSet/>
      <dgm:spPr/>
      <dgm:t>
        <a:bodyPr/>
        <a:lstStyle/>
        <a:p>
          <a:r>
            <a:rPr lang="uk-UA" b="1"/>
            <a:t>Сортування, зіставлення, злиття, об'єднання, додавання, створення:</a:t>
          </a:r>
          <a:endParaRPr lang="en-US"/>
        </a:p>
      </dgm:t>
    </dgm:pt>
    <dgm:pt modelId="{80C3CE81-7990-4BA1-AA60-E072B2ABAB87}" type="parTrans" cxnId="{E26358AE-00FD-4549-8B86-1F08CA5EADB9}">
      <dgm:prSet/>
      <dgm:spPr/>
      <dgm:t>
        <a:bodyPr/>
        <a:lstStyle/>
        <a:p>
          <a:endParaRPr lang="en-US"/>
        </a:p>
      </dgm:t>
    </dgm:pt>
    <dgm:pt modelId="{594BD4E9-9A3D-4AE9-AEBB-07885FBD3A64}" type="sibTrans" cxnId="{E26358AE-00FD-4549-8B86-1F08CA5EADB9}">
      <dgm:prSet/>
      <dgm:spPr/>
      <dgm:t>
        <a:bodyPr/>
        <a:lstStyle/>
        <a:p>
          <a:endParaRPr lang="en-US"/>
        </a:p>
      </dgm:t>
    </dgm:pt>
    <dgm:pt modelId="{EE945574-1310-4F69-B2AE-85FC97034C00}">
      <dgm:prSet/>
      <dgm:spPr/>
      <dgm:t>
        <a:bodyPr/>
        <a:lstStyle/>
        <a:p>
          <a:r>
            <a:rPr lang="uk-UA"/>
            <a:t>— Вбудована електронна таблиця </a:t>
          </a:r>
          <a:endParaRPr lang="en-US"/>
        </a:p>
      </dgm:t>
    </dgm:pt>
    <dgm:pt modelId="{E36ECBF7-B68C-4A83-B1C8-999B6DB24F42}" type="parTrans" cxnId="{05C7AFAE-A42F-4AED-9EA8-739C686D204D}">
      <dgm:prSet/>
      <dgm:spPr/>
      <dgm:t>
        <a:bodyPr/>
        <a:lstStyle/>
        <a:p>
          <a:endParaRPr lang="en-US"/>
        </a:p>
      </dgm:t>
    </dgm:pt>
    <dgm:pt modelId="{BF9ADD31-6FA2-416B-8061-184BBA94B7C3}" type="sibTrans" cxnId="{05C7AFAE-A42F-4AED-9EA8-739C686D204D}">
      <dgm:prSet/>
      <dgm:spPr/>
      <dgm:t>
        <a:bodyPr/>
        <a:lstStyle/>
        <a:p>
          <a:endParaRPr lang="en-US"/>
        </a:p>
      </dgm:t>
    </dgm:pt>
    <dgm:pt modelId="{513989C2-051D-4BBB-9566-8834D0E1E11E}">
      <dgm:prSet/>
      <dgm:spPr/>
      <dgm:t>
        <a:bodyPr/>
        <a:lstStyle/>
        <a:p>
          <a:r>
            <a:rPr lang="uk-UA"/>
            <a:t>- Юнікод</a:t>
          </a:r>
          <a:endParaRPr lang="en-US"/>
        </a:p>
      </dgm:t>
    </dgm:pt>
    <dgm:pt modelId="{416E9CC6-9BCE-4137-AE76-940A2BE1ED55}" type="parTrans" cxnId="{CB7E7CEE-7776-4C8E-9FA9-24B330A8CB8B}">
      <dgm:prSet/>
      <dgm:spPr/>
      <dgm:t>
        <a:bodyPr/>
        <a:lstStyle/>
        <a:p>
          <a:endParaRPr lang="en-US"/>
        </a:p>
      </dgm:t>
    </dgm:pt>
    <dgm:pt modelId="{34DFDFAC-766F-4867-8720-88724E16D1A0}" type="sibTrans" cxnId="{CB7E7CEE-7776-4C8E-9FA9-24B330A8CB8B}">
      <dgm:prSet/>
      <dgm:spPr/>
      <dgm:t>
        <a:bodyPr/>
        <a:lstStyle/>
        <a:p>
          <a:endParaRPr lang="en-US"/>
        </a:p>
      </dgm:t>
    </dgm:pt>
    <dgm:pt modelId="{A68ABA25-0054-4E27-BF10-CCAF0F20F83C}">
      <dgm:prSet/>
      <dgm:spPr/>
      <dgm:t>
        <a:bodyPr/>
        <a:lstStyle/>
        <a:p>
          <a:r>
            <a:rPr lang="uk-UA"/>
            <a:t>— Обробка текстових чи двійкових даних</a:t>
          </a:r>
          <a:endParaRPr lang="en-US"/>
        </a:p>
      </dgm:t>
    </dgm:pt>
    <dgm:pt modelId="{FE281852-909B-4E66-9F86-9E160269D1AE}" type="parTrans" cxnId="{D6DAEABB-802B-4C66-8F6E-89181014993D}">
      <dgm:prSet/>
      <dgm:spPr/>
      <dgm:t>
        <a:bodyPr/>
        <a:lstStyle/>
        <a:p>
          <a:endParaRPr lang="en-US"/>
        </a:p>
      </dgm:t>
    </dgm:pt>
    <dgm:pt modelId="{4A251C47-9788-4243-A8D3-DFE00B20F27A}" type="sibTrans" cxnId="{D6DAEABB-802B-4C66-8F6E-89181014993D}">
      <dgm:prSet/>
      <dgm:spPr/>
      <dgm:t>
        <a:bodyPr/>
        <a:lstStyle/>
        <a:p>
          <a:endParaRPr lang="en-US"/>
        </a:p>
      </dgm:t>
    </dgm:pt>
    <dgm:pt modelId="{D6F16F46-1398-42D8-A49A-97DF2C3A3665}">
      <dgm:prSet/>
      <dgm:spPr/>
      <dgm:t>
        <a:bodyPr/>
        <a:lstStyle/>
        <a:p>
          <a:r>
            <a:rPr lang="uk-UA" dirty="0"/>
            <a:t>— Доступ до даних локально або у мережі</a:t>
          </a:r>
          <a:endParaRPr lang="en-US" dirty="0"/>
        </a:p>
      </dgm:t>
    </dgm:pt>
    <dgm:pt modelId="{49348C62-D6C2-49D2-A327-4246BFEE1D65}" type="parTrans" cxnId="{89E94686-6EC9-4643-B56D-2A74E284EA08}">
      <dgm:prSet/>
      <dgm:spPr/>
      <dgm:t>
        <a:bodyPr/>
        <a:lstStyle/>
        <a:p>
          <a:endParaRPr lang="en-US"/>
        </a:p>
      </dgm:t>
    </dgm:pt>
    <dgm:pt modelId="{43E2930D-16CB-4C04-B5AF-4D8203B13A2A}" type="sibTrans" cxnId="{89E94686-6EC9-4643-B56D-2A74E284EA08}">
      <dgm:prSet/>
      <dgm:spPr/>
      <dgm:t>
        <a:bodyPr/>
        <a:lstStyle/>
        <a:p>
          <a:endParaRPr lang="en-US"/>
        </a:p>
      </dgm:t>
    </dgm:pt>
    <dgm:pt modelId="{34BA1B22-8BB7-4869-948A-51D2BF394DDE}">
      <dgm:prSet/>
      <dgm:spPr/>
      <dgm:t>
        <a:bodyPr/>
        <a:lstStyle/>
        <a:p>
          <a:r>
            <a:rPr lang="uk-UA"/>
            <a:t>— Збір статистики щодо груп</a:t>
          </a:r>
          <a:endParaRPr lang="en-US"/>
        </a:p>
      </dgm:t>
    </dgm:pt>
    <dgm:pt modelId="{69186311-5E7F-41B2-ACB9-E0229BBA48A8}" type="parTrans" cxnId="{46987A5D-F940-4D95-84A5-8E5FC57B0F26}">
      <dgm:prSet/>
      <dgm:spPr/>
      <dgm:t>
        <a:bodyPr/>
        <a:lstStyle/>
        <a:p>
          <a:endParaRPr lang="en-US"/>
        </a:p>
      </dgm:t>
    </dgm:pt>
    <dgm:pt modelId="{6C232807-347C-4ECF-9A48-E8E0010844AE}" type="sibTrans" cxnId="{46987A5D-F940-4D95-84A5-8E5FC57B0F26}">
      <dgm:prSet/>
      <dgm:spPr/>
      <dgm:t>
        <a:bodyPr/>
        <a:lstStyle/>
        <a:p>
          <a:endParaRPr lang="en-US"/>
        </a:p>
      </dgm:t>
    </dgm:pt>
    <dgm:pt modelId="{6C5100CE-D788-48B0-8B16-383E384ABE64}">
      <dgm:prSet/>
      <dgm:spPr/>
      <dgm:t>
        <a:bodyPr/>
        <a:lstStyle/>
        <a:p>
          <a:r>
            <a:rPr lang="uk-UA"/>
            <a:t>- BLOB-об'єкти - рядки, що містять цілі документи</a:t>
          </a:r>
          <a:endParaRPr lang="en-US"/>
        </a:p>
      </dgm:t>
    </dgm:pt>
    <dgm:pt modelId="{8B99C6E3-C291-45A8-8EA9-BE0805845C7E}" type="parTrans" cxnId="{799F07D4-02DA-4ED9-B2E1-779FD727C1BE}">
      <dgm:prSet/>
      <dgm:spPr/>
      <dgm:t>
        <a:bodyPr/>
        <a:lstStyle/>
        <a:p>
          <a:endParaRPr lang="en-US"/>
        </a:p>
      </dgm:t>
    </dgm:pt>
    <dgm:pt modelId="{3073260A-368F-402A-ACA6-39DE8F5F5834}" type="sibTrans" cxnId="{799F07D4-02DA-4ED9-B2E1-779FD727C1BE}">
      <dgm:prSet/>
      <dgm:spPr/>
      <dgm:t>
        <a:bodyPr/>
        <a:lstStyle/>
        <a:p>
          <a:endParaRPr lang="en-US"/>
        </a:p>
      </dgm:t>
    </dgm:pt>
    <dgm:pt modelId="{BD88E10C-4428-417F-9C8A-E9A8A82CDC8E}">
      <dgm:prSet/>
      <dgm:spPr/>
      <dgm:t>
        <a:bodyPr/>
        <a:lstStyle/>
        <a:p>
          <a:r>
            <a:rPr lang="uk-UA"/>
            <a:t>— Мільярди спостережень</a:t>
          </a:r>
          <a:endParaRPr lang="en-US"/>
        </a:p>
      </dgm:t>
    </dgm:pt>
    <dgm:pt modelId="{BBD23993-2CD5-4433-B2B5-6A7F5708E982}" type="parTrans" cxnId="{7A933D88-2408-4057-8224-761090BF5574}">
      <dgm:prSet/>
      <dgm:spPr/>
      <dgm:t>
        <a:bodyPr/>
        <a:lstStyle/>
        <a:p>
          <a:endParaRPr lang="en-US"/>
        </a:p>
      </dgm:t>
    </dgm:pt>
    <dgm:pt modelId="{A24135BE-DAE3-4896-A5FC-6B03F4844D82}" type="sibTrans" cxnId="{7A933D88-2408-4057-8224-761090BF5574}">
      <dgm:prSet/>
      <dgm:spPr/>
      <dgm:t>
        <a:bodyPr/>
        <a:lstStyle/>
        <a:p>
          <a:endParaRPr lang="en-US"/>
        </a:p>
      </dgm:t>
    </dgm:pt>
    <dgm:pt modelId="{94D36EAC-25BC-4515-AB37-723E8BDC4D31}">
      <dgm:prSet/>
      <dgm:spPr/>
      <dgm:t>
        <a:bodyPr/>
        <a:lstStyle/>
        <a:p>
          <a:r>
            <a:rPr lang="uk-UA"/>
            <a:t>— Сотні тисяч змінних</a:t>
          </a:r>
          <a:endParaRPr lang="en-US"/>
        </a:p>
      </dgm:t>
    </dgm:pt>
    <dgm:pt modelId="{98333B73-AAFD-49EF-957F-DE1685F13C25}" type="parTrans" cxnId="{CD4665AB-57E1-4424-9C58-2F3CE5E1E920}">
      <dgm:prSet/>
      <dgm:spPr/>
      <dgm:t>
        <a:bodyPr/>
        <a:lstStyle/>
        <a:p>
          <a:endParaRPr lang="en-US"/>
        </a:p>
      </dgm:t>
    </dgm:pt>
    <dgm:pt modelId="{27F96D30-C8E0-48EE-AF44-175FB26142C8}" type="sibTrans" cxnId="{CD4665AB-57E1-4424-9C58-2F3CE5E1E920}">
      <dgm:prSet/>
      <dgm:spPr/>
      <dgm:t>
        <a:bodyPr/>
        <a:lstStyle/>
        <a:p>
          <a:endParaRPr lang="en-US"/>
        </a:p>
      </dgm:t>
    </dgm:pt>
    <dgm:pt modelId="{6CAE124E-08D4-43C1-B4F9-36A3FD3BE138}" type="pres">
      <dgm:prSet presAssocID="{BE4B52E4-B662-47A4-BDAD-E9E509EBC5D6}" presName="Name0" presStyleCnt="0">
        <dgm:presLayoutVars>
          <dgm:dir/>
          <dgm:resizeHandles/>
        </dgm:presLayoutVars>
      </dgm:prSet>
      <dgm:spPr/>
    </dgm:pt>
    <dgm:pt modelId="{0F9E90B9-FF0E-4791-B521-7FDD3F824C61}" type="pres">
      <dgm:prSet presAssocID="{7EBFEB0E-0AD0-4EEB-A7E3-64359CE90361}" presName="compNode" presStyleCnt="0"/>
      <dgm:spPr/>
    </dgm:pt>
    <dgm:pt modelId="{171DB273-F0D1-45A9-A310-B87A00715F84}" type="pres">
      <dgm:prSet presAssocID="{7EBFEB0E-0AD0-4EEB-A7E3-64359CE90361}" presName="dummyConnPt" presStyleCnt="0"/>
      <dgm:spPr/>
    </dgm:pt>
    <dgm:pt modelId="{E5CBED4D-9DE0-4654-9917-D7D03C3A682B}" type="pres">
      <dgm:prSet presAssocID="{7EBFEB0E-0AD0-4EEB-A7E3-64359CE90361}" presName="node" presStyleLbl="node1" presStyleIdx="0" presStyleCnt="9">
        <dgm:presLayoutVars>
          <dgm:bulletEnabled val="1"/>
        </dgm:presLayoutVars>
      </dgm:prSet>
      <dgm:spPr/>
    </dgm:pt>
    <dgm:pt modelId="{2F925275-901B-426B-A7DA-E9360521E1D5}" type="pres">
      <dgm:prSet presAssocID="{594BD4E9-9A3D-4AE9-AEBB-07885FBD3A64}" presName="sibTrans" presStyleLbl="bgSibTrans2D1" presStyleIdx="0" presStyleCnt="8"/>
      <dgm:spPr/>
    </dgm:pt>
    <dgm:pt modelId="{BEAD442A-5AE8-49BA-809B-A1D5DA9649EE}" type="pres">
      <dgm:prSet presAssocID="{EE945574-1310-4F69-B2AE-85FC97034C00}" presName="compNode" presStyleCnt="0"/>
      <dgm:spPr/>
    </dgm:pt>
    <dgm:pt modelId="{6CB8E449-99D7-4885-B85A-1339BE067294}" type="pres">
      <dgm:prSet presAssocID="{EE945574-1310-4F69-B2AE-85FC97034C00}" presName="dummyConnPt" presStyleCnt="0"/>
      <dgm:spPr/>
    </dgm:pt>
    <dgm:pt modelId="{0EB2B737-0E82-4D9F-ACBE-3195C961F546}" type="pres">
      <dgm:prSet presAssocID="{EE945574-1310-4F69-B2AE-85FC97034C00}" presName="node" presStyleLbl="node1" presStyleIdx="1" presStyleCnt="9">
        <dgm:presLayoutVars>
          <dgm:bulletEnabled val="1"/>
        </dgm:presLayoutVars>
      </dgm:prSet>
      <dgm:spPr/>
    </dgm:pt>
    <dgm:pt modelId="{24AC20B5-1974-4C0F-A5CA-CE3FAE012480}" type="pres">
      <dgm:prSet presAssocID="{BF9ADD31-6FA2-416B-8061-184BBA94B7C3}" presName="sibTrans" presStyleLbl="bgSibTrans2D1" presStyleIdx="1" presStyleCnt="8"/>
      <dgm:spPr/>
    </dgm:pt>
    <dgm:pt modelId="{2009FADD-2B3D-4EBC-8705-9327B76C0B9C}" type="pres">
      <dgm:prSet presAssocID="{513989C2-051D-4BBB-9566-8834D0E1E11E}" presName="compNode" presStyleCnt="0"/>
      <dgm:spPr/>
    </dgm:pt>
    <dgm:pt modelId="{B0DBAC40-5D1E-46A7-BF48-8F499FD3DA39}" type="pres">
      <dgm:prSet presAssocID="{513989C2-051D-4BBB-9566-8834D0E1E11E}" presName="dummyConnPt" presStyleCnt="0"/>
      <dgm:spPr/>
    </dgm:pt>
    <dgm:pt modelId="{6E249634-837D-425B-A52C-6BFF6645F547}" type="pres">
      <dgm:prSet presAssocID="{513989C2-051D-4BBB-9566-8834D0E1E11E}" presName="node" presStyleLbl="node1" presStyleIdx="2" presStyleCnt="9">
        <dgm:presLayoutVars>
          <dgm:bulletEnabled val="1"/>
        </dgm:presLayoutVars>
      </dgm:prSet>
      <dgm:spPr/>
    </dgm:pt>
    <dgm:pt modelId="{83884220-FEC5-425D-B8D3-444CB91EE153}" type="pres">
      <dgm:prSet presAssocID="{34DFDFAC-766F-4867-8720-88724E16D1A0}" presName="sibTrans" presStyleLbl="bgSibTrans2D1" presStyleIdx="2" presStyleCnt="8"/>
      <dgm:spPr/>
    </dgm:pt>
    <dgm:pt modelId="{78F0FD94-0CBB-4EB3-9B7E-0076915668D8}" type="pres">
      <dgm:prSet presAssocID="{A68ABA25-0054-4E27-BF10-CCAF0F20F83C}" presName="compNode" presStyleCnt="0"/>
      <dgm:spPr/>
    </dgm:pt>
    <dgm:pt modelId="{C9977D7D-B801-4833-8211-83E24474A572}" type="pres">
      <dgm:prSet presAssocID="{A68ABA25-0054-4E27-BF10-CCAF0F20F83C}" presName="dummyConnPt" presStyleCnt="0"/>
      <dgm:spPr/>
    </dgm:pt>
    <dgm:pt modelId="{97837B7F-687C-492C-B022-01EEC7F901A9}" type="pres">
      <dgm:prSet presAssocID="{A68ABA25-0054-4E27-BF10-CCAF0F20F83C}" presName="node" presStyleLbl="node1" presStyleIdx="3" presStyleCnt="9">
        <dgm:presLayoutVars>
          <dgm:bulletEnabled val="1"/>
        </dgm:presLayoutVars>
      </dgm:prSet>
      <dgm:spPr/>
    </dgm:pt>
    <dgm:pt modelId="{C1B3621A-6ABE-4A0F-8E52-2B4DB54749C0}" type="pres">
      <dgm:prSet presAssocID="{4A251C47-9788-4243-A8D3-DFE00B20F27A}" presName="sibTrans" presStyleLbl="bgSibTrans2D1" presStyleIdx="3" presStyleCnt="8"/>
      <dgm:spPr/>
    </dgm:pt>
    <dgm:pt modelId="{32862F86-F557-4C2E-BDCD-0606D9714425}" type="pres">
      <dgm:prSet presAssocID="{D6F16F46-1398-42D8-A49A-97DF2C3A3665}" presName="compNode" presStyleCnt="0"/>
      <dgm:spPr/>
    </dgm:pt>
    <dgm:pt modelId="{21EF1630-8EDE-4B12-BB78-5BB1E7F4F4AE}" type="pres">
      <dgm:prSet presAssocID="{D6F16F46-1398-42D8-A49A-97DF2C3A3665}" presName="dummyConnPt" presStyleCnt="0"/>
      <dgm:spPr/>
    </dgm:pt>
    <dgm:pt modelId="{D2517D06-E687-4E66-AD3C-B8305D8CBEAF}" type="pres">
      <dgm:prSet presAssocID="{D6F16F46-1398-42D8-A49A-97DF2C3A3665}" presName="node" presStyleLbl="node1" presStyleIdx="4" presStyleCnt="9">
        <dgm:presLayoutVars>
          <dgm:bulletEnabled val="1"/>
        </dgm:presLayoutVars>
      </dgm:prSet>
      <dgm:spPr/>
    </dgm:pt>
    <dgm:pt modelId="{4410645E-01DE-40E1-9046-E3B85C6C7F6F}" type="pres">
      <dgm:prSet presAssocID="{43E2930D-16CB-4C04-B5AF-4D8203B13A2A}" presName="sibTrans" presStyleLbl="bgSibTrans2D1" presStyleIdx="4" presStyleCnt="8"/>
      <dgm:spPr/>
    </dgm:pt>
    <dgm:pt modelId="{E4ACA155-1CA6-4929-B241-89361522C9AD}" type="pres">
      <dgm:prSet presAssocID="{34BA1B22-8BB7-4869-948A-51D2BF394DDE}" presName="compNode" presStyleCnt="0"/>
      <dgm:spPr/>
    </dgm:pt>
    <dgm:pt modelId="{C4EC2DD7-CD76-453B-B3D9-BBA05E972D43}" type="pres">
      <dgm:prSet presAssocID="{34BA1B22-8BB7-4869-948A-51D2BF394DDE}" presName="dummyConnPt" presStyleCnt="0"/>
      <dgm:spPr/>
    </dgm:pt>
    <dgm:pt modelId="{226E2438-0A0A-4CBB-81DF-9DFB47A983CF}" type="pres">
      <dgm:prSet presAssocID="{34BA1B22-8BB7-4869-948A-51D2BF394DDE}" presName="node" presStyleLbl="node1" presStyleIdx="5" presStyleCnt="9">
        <dgm:presLayoutVars>
          <dgm:bulletEnabled val="1"/>
        </dgm:presLayoutVars>
      </dgm:prSet>
      <dgm:spPr/>
    </dgm:pt>
    <dgm:pt modelId="{CDC90099-11C6-427F-B0C2-50A6312958D0}" type="pres">
      <dgm:prSet presAssocID="{6C232807-347C-4ECF-9A48-E8E0010844AE}" presName="sibTrans" presStyleLbl="bgSibTrans2D1" presStyleIdx="5" presStyleCnt="8"/>
      <dgm:spPr/>
    </dgm:pt>
    <dgm:pt modelId="{DA012A92-5CF1-4B4D-B458-DE2EEFD8718D}" type="pres">
      <dgm:prSet presAssocID="{6C5100CE-D788-48B0-8B16-383E384ABE64}" presName="compNode" presStyleCnt="0"/>
      <dgm:spPr/>
    </dgm:pt>
    <dgm:pt modelId="{7953FDD4-D6CF-42CB-96D3-034BCAF79FC1}" type="pres">
      <dgm:prSet presAssocID="{6C5100CE-D788-48B0-8B16-383E384ABE64}" presName="dummyConnPt" presStyleCnt="0"/>
      <dgm:spPr/>
    </dgm:pt>
    <dgm:pt modelId="{1FBBEA59-B879-4E3C-A20B-19D549F3D653}" type="pres">
      <dgm:prSet presAssocID="{6C5100CE-D788-48B0-8B16-383E384ABE64}" presName="node" presStyleLbl="node1" presStyleIdx="6" presStyleCnt="9">
        <dgm:presLayoutVars>
          <dgm:bulletEnabled val="1"/>
        </dgm:presLayoutVars>
      </dgm:prSet>
      <dgm:spPr/>
    </dgm:pt>
    <dgm:pt modelId="{911C2572-4CB6-4972-9B3D-5625100D8C45}" type="pres">
      <dgm:prSet presAssocID="{3073260A-368F-402A-ACA6-39DE8F5F5834}" presName="sibTrans" presStyleLbl="bgSibTrans2D1" presStyleIdx="6" presStyleCnt="8"/>
      <dgm:spPr/>
    </dgm:pt>
    <dgm:pt modelId="{ACAE3546-407D-44A3-AA29-FEEC7596D39C}" type="pres">
      <dgm:prSet presAssocID="{BD88E10C-4428-417F-9C8A-E9A8A82CDC8E}" presName="compNode" presStyleCnt="0"/>
      <dgm:spPr/>
    </dgm:pt>
    <dgm:pt modelId="{6EB77FFA-B951-411C-BA29-A85F35FBB75A}" type="pres">
      <dgm:prSet presAssocID="{BD88E10C-4428-417F-9C8A-E9A8A82CDC8E}" presName="dummyConnPt" presStyleCnt="0"/>
      <dgm:spPr/>
    </dgm:pt>
    <dgm:pt modelId="{86CB546A-257E-4645-ABEB-C27A7B4064ED}" type="pres">
      <dgm:prSet presAssocID="{BD88E10C-4428-417F-9C8A-E9A8A82CDC8E}" presName="node" presStyleLbl="node1" presStyleIdx="7" presStyleCnt="9">
        <dgm:presLayoutVars>
          <dgm:bulletEnabled val="1"/>
        </dgm:presLayoutVars>
      </dgm:prSet>
      <dgm:spPr/>
    </dgm:pt>
    <dgm:pt modelId="{9471D2A9-2F66-4D37-89FF-A03894B75713}" type="pres">
      <dgm:prSet presAssocID="{A24135BE-DAE3-4896-A5FC-6B03F4844D82}" presName="sibTrans" presStyleLbl="bgSibTrans2D1" presStyleIdx="7" presStyleCnt="8"/>
      <dgm:spPr/>
    </dgm:pt>
    <dgm:pt modelId="{2DA252B1-8183-418E-9B99-94D466735908}" type="pres">
      <dgm:prSet presAssocID="{94D36EAC-25BC-4515-AB37-723E8BDC4D31}" presName="compNode" presStyleCnt="0"/>
      <dgm:spPr/>
    </dgm:pt>
    <dgm:pt modelId="{FAA7BF8D-CE45-42B4-847B-A9ED894798F5}" type="pres">
      <dgm:prSet presAssocID="{94D36EAC-25BC-4515-AB37-723E8BDC4D31}" presName="dummyConnPt" presStyleCnt="0"/>
      <dgm:spPr/>
    </dgm:pt>
    <dgm:pt modelId="{0B763AED-95F5-49BE-9AC6-F83853BE5298}" type="pres">
      <dgm:prSet presAssocID="{94D36EAC-25BC-4515-AB37-723E8BDC4D31}" presName="node" presStyleLbl="node1" presStyleIdx="8" presStyleCnt="9">
        <dgm:presLayoutVars>
          <dgm:bulletEnabled val="1"/>
        </dgm:presLayoutVars>
      </dgm:prSet>
      <dgm:spPr/>
    </dgm:pt>
  </dgm:ptLst>
  <dgm:cxnLst>
    <dgm:cxn modelId="{DBD6EB10-7866-46D0-916C-C7ECDE0B4410}" type="presOf" srcId="{594BD4E9-9A3D-4AE9-AEBB-07885FBD3A64}" destId="{2F925275-901B-426B-A7DA-E9360521E1D5}" srcOrd="0" destOrd="0" presId="urn:microsoft.com/office/officeart/2005/8/layout/bProcess4"/>
    <dgm:cxn modelId="{FF104012-B929-4A9E-98F2-5491577E4268}" type="presOf" srcId="{4A251C47-9788-4243-A8D3-DFE00B20F27A}" destId="{C1B3621A-6ABE-4A0F-8E52-2B4DB54749C0}" srcOrd="0" destOrd="0" presId="urn:microsoft.com/office/officeart/2005/8/layout/bProcess4"/>
    <dgm:cxn modelId="{14A9F626-A3A6-4D35-BB34-B29B08E08B2B}" type="presOf" srcId="{BE4B52E4-B662-47A4-BDAD-E9E509EBC5D6}" destId="{6CAE124E-08D4-43C1-B4F9-36A3FD3BE138}" srcOrd="0" destOrd="0" presId="urn:microsoft.com/office/officeart/2005/8/layout/bProcess4"/>
    <dgm:cxn modelId="{46987A5D-F940-4D95-84A5-8E5FC57B0F26}" srcId="{BE4B52E4-B662-47A4-BDAD-E9E509EBC5D6}" destId="{34BA1B22-8BB7-4869-948A-51D2BF394DDE}" srcOrd="5" destOrd="0" parTransId="{69186311-5E7F-41B2-ACB9-E0229BBA48A8}" sibTransId="{6C232807-347C-4ECF-9A48-E8E0010844AE}"/>
    <dgm:cxn modelId="{4923CB61-C300-4A1C-8754-C0A2280BF107}" type="presOf" srcId="{34BA1B22-8BB7-4869-948A-51D2BF394DDE}" destId="{226E2438-0A0A-4CBB-81DF-9DFB47A983CF}" srcOrd="0" destOrd="0" presId="urn:microsoft.com/office/officeart/2005/8/layout/bProcess4"/>
    <dgm:cxn modelId="{F26A4463-FB1D-4DE6-B86E-3D9853EA3B23}" type="presOf" srcId="{BF9ADD31-6FA2-416B-8061-184BBA94B7C3}" destId="{24AC20B5-1974-4C0F-A5CA-CE3FAE012480}" srcOrd="0" destOrd="0" presId="urn:microsoft.com/office/officeart/2005/8/layout/bProcess4"/>
    <dgm:cxn modelId="{C24BCA67-527A-4A69-AD03-9DC0C02E8A69}" type="presOf" srcId="{7EBFEB0E-0AD0-4EEB-A7E3-64359CE90361}" destId="{E5CBED4D-9DE0-4654-9917-D7D03C3A682B}" srcOrd="0" destOrd="0" presId="urn:microsoft.com/office/officeart/2005/8/layout/bProcess4"/>
    <dgm:cxn modelId="{5396984D-050D-4548-BA3E-F965141B9803}" type="presOf" srcId="{A68ABA25-0054-4E27-BF10-CCAF0F20F83C}" destId="{97837B7F-687C-492C-B022-01EEC7F901A9}" srcOrd="0" destOrd="0" presId="urn:microsoft.com/office/officeart/2005/8/layout/bProcess4"/>
    <dgm:cxn modelId="{BF9FCB52-1F64-41C8-87C7-B3A64450BB23}" type="presOf" srcId="{A24135BE-DAE3-4896-A5FC-6B03F4844D82}" destId="{9471D2A9-2F66-4D37-89FF-A03894B75713}" srcOrd="0" destOrd="0" presId="urn:microsoft.com/office/officeart/2005/8/layout/bProcess4"/>
    <dgm:cxn modelId="{89526D5A-1DC3-400D-BA79-892DEADBFCD2}" type="presOf" srcId="{EE945574-1310-4F69-B2AE-85FC97034C00}" destId="{0EB2B737-0E82-4D9F-ACBE-3195C961F546}" srcOrd="0" destOrd="0" presId="urn:microsoft.com/office/officeart/2005/8/layout/bProcess4"/>
    <dgm:cxn modelId="{3386755A-C09F-471E-8EEE-8660A4983D87}" type="presOf" srcId="{3073260A-368F-402A-ACA6-39DE8F5F5834}" destId="{911C2572-4CB6-4972-9B3D-5625100D8C45}" srcOrd="0" destOrd="0" presId="urn:microsoft.com/office/officeart/2005/8/layout/bProcess4"/>
    <dgm:cxn modelId="{89E94686-6EC9-4643-B56D-2A74E284EA08}" srcId="{BE4B52E4-B662-47A4-BDAD-E9E509EBC5D6}" destId="{D6F16F46-1398-42D8-A49A-97DF2C3A3665}" srcOrd="4" destOrd="0" parTransId="{49348C62-D6C2-49D2-A327-4246BFEE1D65}" sibTransId="{43E2930D-16CB-4C04-B5AF-4D8203B13A2A}"/>
    <dgm:cxn modelId="{7A933D88-2408-4057-8224-761090BF5574}" srcId="{BE4B52E4-B662-47A4-BDAD-E9E509EBC5D6}" destId="{BD88E10C-4428-417F-9C8A-E9A8A82CDC8E}" srcOrd="7" destOrd="0" parTransId="{BBD23993-2CD5-4433-B2B5-6A7F5708E982}" sibTransId="{A24135BE-DAE3-4896-A5FC-6B03F4844D82}"/>
    <dgm:cxn modelId="{5B59C388-876B-40C4-ACF7-C104D0E96DC7}" type="presOf" srcId="{BD88E10C-4428-417F-9C8A-E9A8A82CDC8E}" destId="{86CB546A-257E-4645-ABEB-C27A7B4064ED}" srcOrd="0" destOrd="0" presId="urn:microsoft.com/office/officeart/2005/8/layout/bProcess4"/>
    <dgm:cxn modelId="{1E3EF4A2-CD9C-4AA5-BC80-98CC9D813AAE}" type="presOf" srcId="{94D36EAC-25BC-4515-AB37-723E8BDC4D31}" destId="{0B763AED-95F5-49BE-9AC6-F83853BE5298}" srcOrd="0" destOrd="0" presId="urn:microsoft.com/office/officeart/2005/8/layout/bProcess4"/>
    <dgm:cxn modelId="{328540A5-73E2-4C64-BACC-102E6CFB15D9}" type="presOf" srcId="{34DFDFAC-766F-4867-8720-88724E16D1A0}" destId="{83884220-FEC5-425D-B8D3-444CB91EE153}" srcOrd="0" destOrd="0" presId="urn:microsoft.com/office/officeart/2005/8/layout/bProcess4"/>
    <dgm:cxn modelId="{1D0F79A6-1BC2-430C-9199-ECAE95D3434F}" type="presOf" srcId="{513989C2-051D-4BBB-9566-8834D0E1E11E}" destId="{6E249634-837D-425B-A52C-6BFF6645F547}" srcOrd="0" destOrd="0" presId="urn:microsoft.com/office/officeart/2005/8/layout/bProcess4"/>
    <dgm:cxn modelId="{CD4665AB-57E1-4424-9C58-2F3CE5E1E920}" srcId="{BE4B52E4-B662-47A4-BDAD-E9E509EBC5D6}" destId="{94D36EAC-25BC-4515-AB37-723E8BDC4D31}" srcOrd="8" destOrd="0" parTransId="{98333B73-AAFD-49EF-957F-DE1685F13C25}" sibTransId="{27F96D30-C8E0-48EE-AF44-175FB26142C8}"/>
    <dgm:cxn modelId="{E26358AE-00FD-4549-8B86-1F08CA5EADB9}" srcId="{BE4B52E4-B662-47A4-BDAD-E9E509EBC5D6}" destId="{7EBFEB0E-0AD0-4EEB-A7E3-64359CE90361}" srcOrd="0" destOrd="0" parTransId="{80C3CE81-7990-4BA1-AA60-E072B2ABAB87}" sibTransId="{594BD4E9-9A3D-4AE9-AEBB-07885FBD3A64}"/>
    <dgm:cxn modelId="{05C7AFAE-A42F-4AED-9EA8-739C686D204D}" srcId="{BE4B52E4-B662-47A4-BDAD-E9E509EBC5D6}" destId="{EE945574-1310-4F69-B2AE-85FC97034C00}" srcOrd="1" destOrd="0" parTransId="{E36ECBF7-B68C-4A83-B1C8-999B6DB24F42}" sibTransId="{BF9ADD31-6FA2-416B-8061-184BBA94B7C3}"/>
    <dgm:cxn modelId="{D6DAEABB-802B-4C66-8F6E-89181014993D}" srcId="{BE4B52E4-B662-47A4-BDAD-E9E509EBC5D6}" destId="{A68ABA25-0054-4E27-BF10-CCAF0F20F83C}" srcOrd="3" destOrd="0" parTransId="{FE281852-909B-4E66-9F86-9E160269D1AE}" sibTransId="{4A251C47-9788-4243-A8D3-DFE00B20F27A}"/>
    <dgm:cxn modelId="{799F07D4-02DA-4ED9-B2E1-779FD727C1BE}" srcId="{BE4B52E4-B662-47A4-BDAD-E9E509EBC5D6}" destId="{6C5100CE-D788-48B0-8B16-383E384ABE64}" srcOrd="6" destOrd="0" parTransId="{8B99C6E3-C291-45A8-8EA9-BE0805845C7E}" sibTransId="{3073260A-368F-402A-ACA6-39DE8F5F5834}"/>
    <dgm:cxn modelId="{AD8F44D7-668B-4016-887A-ED76B07FFF1D}" type="presOf" srcId="{6C232807-347C-4ECF-9A48-E8E0010844AE}" destId="{CDC90099-11C6-427F-B0C2-50A6312958D0}" srcOrd="0" destOrd="0" presId="urn:microsoft.com/office/officeart/2005/8/layout/bProcess4"/>
    <dgm:cxn modelId="{7CCF24E6-FBFA-487A-9920-D77AF1912801}" type="presOf" srcId="{D6F16F46-1398-42D8-A49A-97DF2C3A3665}" destId="{D2517D06-E687-4E66-AD3C-B8305D8CBEAF}" srcOrd="0" destOrd="0" presId="urn:microsoft.com/office/officeart/2005/8/layout/bProcess4"/>
    <dgm:cxn modelId="{91FE0CED-180B-470A-8BF1-6E2C525BADEC}" type="presOf" srcId="{43E2930D-16CB-4C04-B5AF-4D8203B13A2A}" destId="{4410645E-01DE-40E1-9046-E3B85C6C7F6F}" srcOrd="0" destOrd="0" presId="urn:microsoft.com/office/officeart/2005/8/layout/bProcess4"/>
    <dgm:cxn modelId="{CB7E7CEE-7776-4C8E-9FA9-24B330A8CB8B}" srcId="{BE4B52E4-B662-47A4-BDAD-E9E509EBC5D6}" destId="{513989C2-051D-4BBB-9566-8834D0E1E11E}" srcOrd="2" destOrd="0" parTransId="{416E9CC6-9BCE-4137-AE76-940A2BE1ED55}" sibTransId="{34DFDFAC-766F-4867-8720-88724E16D1A0}"/>
    <dgm:cxn modelId="{4FC490F0-DD4F-406E-83D4-704BB00C5461}" type="presOf" srcId="{6C5100CE-D788-48B0-8B16-383E384ABE64}" destId="{1FBBEA59-B879-4E3C-A20B-19D549F3D653}" srcOrd="0" destOrd="0" presId="urn:microsoft.com/office/officeart/2005/8/layout/bProcess4"/>
    <dgm:cxn modelId="{15799639-8057-4FA5-9991-2AE926863469}" type="presParOf" srcId="{6CAE124E-08D4-43C1-B4F9-36A3FD3BE138}" destId="{0F9E90B9-FF0E-4791-B521-7FDD3F824C61}" srcOrd="0" destOrd="0" presId="urn:microsoft.com/office/officeart/2005/8/layout/bProcess4"/>
    <dgm:cxn modelId="{EBBAC49E-B240-4461-94FB-12082D0118C8}" type="presParOf" srcId="{0F9E90B9-FF0E-4791-B521-7FDD3F824C61}" destId="{171DB273-F0D1-45A9-A310-B87A00715F84}" srcOrd="0" destOrd="0" presId="urn:microsoft.com/office/officeart/2005/8/layout/bProcess4"/>
    <dgm:cxn modelId="{7F3B80C3-6796-42F8-9E1D-5363185C3DB4}" type="presParOf" srcId="{0F9E90B9-FF0E-4791-B521-7FDD3F824C61}" destId="{E5CBED4D-9DE0-4654-9917-D7D03C3A682B}" srcOrd="1" destOrd="0" presId="urn:microsoft.com/office/officeart/2005/8/layout/bProcess4"/>
    <dgm:cxn modelId="{17DF9402-E94F-49B2-961D-9B1F68048E9A}" type="presParOf" srcId="{6CAE124E-08D4-43C1-B4F9-36A3FD3BE138}" destId="{2F925275-901B-426B-A7DA-E9360521E1D5}" srcOrd="1" destOrd="0" presId="urn:microsoft.com/office/officeart/2005/8/layout/bProcess4"/>
    <dgm:cxn modelId="{0AEE2EB3-48DC-41ED-9B6A-A612B3F08F07}" type="presParOf" srcId="{6CAE124E-08D4-43C1-B4F9-36A3FD3BE138}" destId="{BEAD442A-5AE8-49BA-809B-A1D5DA9649EE}" srcOrd="2" destOrd="0" presId="urn:microsoft.com/office/officeart/2005/8/layout/bProcess4"/>
    <dgm:cxn modelId="{8C50DAC9-0209-49E1-9B6E-119A4598A55E}" type="presParOf" srcId="{BEAD442A-5AE8-49BA-809B-A1D5DA9649EE}" destId="{6CB8E449-99D7-4885-B85A-1339BE067294}" srcOrd="0" destOrd="0" presId="urn:microsoft.com/office/officeart/2005/8/layout/bProcess4"/>
    <dgm:cxn modelId="{C5E1E2D1-A613-4856-994B-F0659758EE07}" type="presParOf" srcId="{BEAD442A-5AE8-49BA-809B-A1D5DA9649EE}" destId="{0EB2B737-0E82-4D9F-ACBE-3195C961F546}" srcOrd="1" destOrd="0" presId="urn:microsoft.com/office/officeart/2005/8/layout/bProcess4"/>
    <dgm:cxn modelId="{354755BD-2B41-4A1C-8108-AE047A1E896A}" type="presParOf" srcId="{6CAE124E-08D4-43C1-B4F9-36A3FD3BE138}" destId="{24AC20B5-1974-4C0F-A5CA-CE3FAE012480}" srcOrd="3" destOrd="0" presId="urn:microsoft.com/office/officeart/2005/8/layout/bProcess4"/>
    <dgm:cxn modelId="{6AFD88D5-5B94-4393-9234-8A94862D182D}" type="presParOf" srcId="{6CAE124E-08D4-43C1-B4F9-36A3FD3BE138}" destId="{2009FADD-2B3D-4EBC-8705-9327B76C0B9C}" srcOrd="4" destOrd="0" presId="urn:microsoft.com/office/officeart/2005/8/layout/bProcess4"/>
    <dgm:cxn modelId="{88448F76-F904-4EFC-B94F-5CE0834F2E19}" type="presParOf" srcId="{2009FADD-2B3D-4EBC-8705-9327B76C0B9C}" destId="{B0DBAC40-5D1E-46A7-BF48-8F499FD3DA39}" srcOrd="0" destOrd="0" presId="urn:microsoft.com/office/officeart/2005/8/layout/bProcess4"/>
    <dgm:cxn modelId="{8F3A50FA-8411-47B7-924A-E228589D12F6}" type="presParOf" srcId="{2009FADD-2B3D-4EBC-8705-9327B76C0B9C}" destId="{6E249634-837D-425B-A52C-6BFF6645F547}" srcOrd="1" destOrd="0" presId="urn:microsoft.com/office/officeart/2005/8/layout/bProcess4"/>
    <dgm:cxn modelId="{9B3B274F-D831-4425-8B2F-BF9F625545BD}" type="presParOf" srcId="{6CAE124E-08D4-43C1-B4F9-36A3FD3BE138}" destId="{83884220-FEC5-425D-B8D3-444CB91EE153}" srcOrd="5" destOrd="0" presId="urn:microsoft.com/office/officeart/2005/8/layout/bProcess4"/>
    <dgm:cxn modelId="{175A4D17-30E1-48CC-949A-DF237E88CEE4}" type="presParOf" srcId="{6CAE124E-08D4-43C1-B4F9-36A3FD3BE138}" destId="{78F0FD94-0CBB-4EB3-9B7E-0076915668D8}" srcOrd="6" destOrd="0" presId="urn:microsoft.com/office/officeart/2005/8/layout/bProcess4"/>
    <dgm:cxn modelId="{F34CCE46-7350-42DC-ADA9-23E17EC74328}" type="presParOf" srcId="{78F0FD94-0CBB-4EB3-9B7E-0076915668D8}" destId="{C9977D7D-B801-4833-8211-83E24474A572}" srcOrd="0" destOrd="0" presId="urn:microsoft.com/office/officeart/2005/8/layout/bProcess4"/>
    <dgm:cxn modelId="{05774E9E-7224-48C7-9A58-991E89F0C2B1}" type="presParOf" srcId="{78F0FD94-0CBB-4EB3-9B7E-0076915668D8}" destId="{97837B7F-687C-492C-B022-01EEC7F901A9}" srcOrd="1" destOrd="0" presId="urn:microsoft.com/office/officeart/2005/8/layout/bProcess4"/>
    <dgm:cxn modelId="{39E0D269-4590-43FE-8F08-5BD010EEA919}" type="presParOf" srcId="{6CAE124E-08D4-43C1-B4F9-36A3FD3BE138}" destId="{C1B3621A-6ABE-4A0F-8E52-2B4DB54749C0}" srcOrd="7" destOrd="0" presId="urn:microsoft.com/office/officeart/2005/8/layout/bProcess4"/>
    <dgm:cxn modelId="{D5178E6F-8BBB-4CF5-A252-2EA1BE0891A4}" type="presParOf" srcId="{6CAE124E-08D4-43C1-B4F9-36A3FD3BE138}" destId="{32862F86-F557-4C2E-BDCD-0606D9714425}" srcOrd="8" destOrd="0" presId="urn:microsoft.com/office/officeart/2005/8/layout/bProcess4"/>
    <dgm:cxn modelId="{92AB496E-3994-4828-95FE-79D30E7B7D08}" type="presParOf" srcId="{32862F86-F557-4C2E-BDCD-0606D9714425}" destId="{21EF1630-8EDE-4B12-BB78-5BB1E7F4F4AE}" srcOrd="0" destOrd="0" presId="urn:microsoft.com/office/officeart/2005/8/layout/bProcess4"/>
    <dgm:cxn modelId="{1DB17A2E-3434-4CCD-BEDE-9090E31E2B5C}" type="presParOf" srcId="{32862F86-F557-4C2E-BDCD-0606D9714425}" destId="{D2517D06-E687-4E66-AD3C-B8305D8CBEAF}" srcOrd="1" destOrd="0" presId="urn:microsoft.com/office/officeart/2005/8/layout/bProcess4"/>
    <dgm:cxn modelId="{C9F0B17E-2594-4E53-89CD-D592F544FD6F}" type="presParOf" srcId="{6CAE124E-08D4-43C1-B4F9-36A3FD3BE138}" destId="{4410645E-01DE-40E1-9046-E3B85C6C7F6F}" srcOrd="9" destOrd="0" presId="urn:microsoft.com/office/officeart/2005/8/layout/bProcess4"/>
    <dgm:cxn modelId="{07D147CA-923D-4F39-9741-E389128EDFCC}" type="presParOf" srcId="{6CAE124E-08D4-43C1-B4F9-36A3FD3BE138}" destId="{E4ACA155-1CA6-4929-B241-89361522C9AD}" srcOrd="10" destOrd="0" presId="urn:microsoft.com/office/officeart/2005/8/layout/bProcess4"/>
    <dgm:cxn modelId="{5BFAA9B3-3302-4655-8751-DF7C11E9EECC}" type="presParOf" srcId="{E4ACA155-1CA6-4929-B241-89361522C9AD}" destId="{C4EC2DD7-CD76-453B-B3D9-BBA05E972D43}" srcOrd="0" destOrd="0" presId="urn:microsoft.com/office/officeart/2005/8/layout/bProcess4"/>
    <dgm:cxn modelId="{61A57CCE-1A54-49DB-B796-CB5F3AAC7A8B}" type="presParOf" srcId="{E4ACA155-1CA6-4929-B241-89361522C9AD}" destId="{226E2438-0A0A-4CBB-81DF-9DFB47A983CF}" srcOrd="1" destOrd="0" presId="urn:microsoft.com/office/officeart/2005/8/layout/bProcess4"/>
    <dgm:cxn modelId="{A5CFA38B-7C80-475F-8E8E-46E4394D4FB4}" type="presParOf" srcId="{6CAE124E-08D4-43C1-B4F9-36A3FD3BE138}" destId="{CDC90099-11C6-427F-B0C2-50A6312958D0}" srcOrd="11" destOrd="0" presId="urn:microsoft.com/office/officeart/2005/8/layout/bProcess4"/>
    <dgm:cxn modelId="{01DEE2FB-5FEB-431D-8E4B-0B890A165A11}" type="presParOf" srcId="{6CAE124E-08D4-43C1-B4F9-36A3FD3BE138}" destId="{DA012A92-5CF1-4B4D-B458-DE2EEFD8718D}" srcOrd="12" destOrd="0" presId="urn:microsoft.com/office/officeart/2005/8/layout/bProcess4"/>
    <dgm:cxn modelId="{BF6D6B82-8721-4B6F-9AC9-898657ACCF69}" type="presParOf" srcId="{DA012A92-5CF1-4B4D-B458-DE2EEFD8718D}" destId="{7953FDD4-D6CF-42CB-96D3-034BCAF79FC1}" srcOrd="0" destOrd="0" presId="urn:microsoft.com/office/officeart/2005/8/layout/bProcess4"/>
    <dgm:cxn modelId="{B205C6CB-3F83-4E01-B3A8-829153359D18}" type="presParOf" srcId="{DA012A92-5CF1-4B4D-B458-DE2EEFD8718D}" destId="{1FBBEA59-B879-4E3C-A20B-19D549F3D653}" srcOrd="1" destOrd="0" presId="urn:microsoft.com/office/officeart/2005/8/layout/bProcess4"/>
    <dgm:cxn modelId="{4729C4ED-875C-498C-9F82-372111FC66C2}" type="presParOf" srcId="{6CAE124E-08D4-43C1-B4F9-36A3FD3BE138}" destId="{911C2572-4CB6-4972-9B3D-5625100D8C45}" srcOrd="13" destOrd="0" presId="urn:microsoft.com/office/officeart/2005/8/layout/bProcess4"/>
    <dgm:cxn modelId="{14C749D7-E0AD-4F0A-B202-6019CBB71763}" type="presParOf" srcId="{6CAE124E-08D4-43C1-B4F9-36A3FD3BE138}" destId="{ACAE3546-407D-44A3-AA29-FEEC7596D39C}" srcOrd="14" destOrd="0" presId="urn:microsoft.com/office/officeart/2005/8/layout/bProcess4"/>
    <dgm:cxn modelId="{E6D53E78-B741-4828-A57F-DB61EB9F4490}" type="presParOf" srcId="{ACAE3546-407D-44A3-AA29-FEEC7596D39C}" destId="{6EB77FFA-B951-411C-BA29-A85F35FBB75A}" srcOrd="0" destOrd="0" presId="urn:microsoft.com/office/officeart/2005/8/layout/bProcess4"/>
    <dgm:cxn modelId="{7F98DE1C-63EB-4EA5-A52C-20224DAC49D1}" type="presParOf" srcId="{ACAE3546-407D-44A3-AA29-FEEC7596D39C}" destId="{86CB546A-257E-4645-ABEB-C27A7B4064ED}" srcOrd="1" destOrd="0" presId="urn:microsoft.com/office/officeart/2005/8/layout/bProcess4"/>
    <dgm:cxn modelId="{4F0DA2D9-328C-444D-9486-911F3245393E}" type="presParOf" srcId="{6CAE124E-08D4-43C1-B4F9-36A3FD3BE138}" destId="{9471D2A9-2F66-4D37-89FF-A03894B75713}" srcOrd="15" destOrd="0" presId="urn:microsoft.com/office/officeart/2005/8/layout/bProcess4"/>
    <dgm:cxn modelId="{1E8965D8-79C7-431A-894D-062EBFEE73CA}" type="presParOf" srcId="{6CAE124E-08D4-43C1-B4F9-36A3FD3BE138}" destId="{2DA252B1-8183-418E-9B99-94D466735908}" srcOrd="16" destOrd="0" presId="urn:microsoft.com/office/officeart/2005/8/layout/bProcess4"/>
    <dgm:cxn modelId="{F70B34DE-6675-43A7-A8AD-D0E065C70284}" type="presParOf" srcId="{2DA252B1-8183-418E-9B99-94D466735908}" destId="{FAA7BF8D-CE45-42B4-847B-A9ED894798F5}" srcOrd="0" destOrd="0" presId="urn:microsoft.com/office/officeart/2005/8/layout/bProcess4"/>
    <dgm:cxn modelId="{62388490-ADC5-4430-9208-E8B7985CBBDF}" type="presParOf" srcId="{2DA252B1-8183-418E-9B99-94D466735908}" destId="{0B763AED-95F5-49BE-9AC6-F83853BE5298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08E1DD-79ED-420F-8C31-E04351E07E00}" type="doc">
      <dgm:prSet loTypeId="urn:microsoft.com/office/officeart/2005/8/layout/default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6FCAE17-C448-4065-9D6C-1E76A58A13E1}">
      <dgm:prSet/>
      <dgm:spPr/>
      <dgm:t>
        <a:bodyPr/>
        <a:lstStyle/>
        <a:p>
          <a:r>
            <a:rPr lang="uk-UA"/>
            <a:t>Усі інструменти, необхідні для автоматизації звітності за результатами:</a:t>
          </a:r>
          <a:endParaRPr lang="en-US"/>
        </a:p>
      </dgm:t>
    </dgm:pt>
    <dgm:pt modelId="{E4B5CFEC-5FDA-46F3-86F1-CB98B302A14C}" type="parTrans" cxnId="{643BAACD-4366-4AD5-B284-7BB9EAE6749B}">
      <dgm:prSet/>
      <dgm:spPr/>
      <dgm:t>
        <a:bodyPr/>
        <a:lstStyle/>
        <a:p>
          <a:endParaRPr lang="en-US"/>
        </a:p>
      </dgm:t>
    </dgm:pt>
    <dgm:pt modelId="{C0D5BC98-57AD-4138-A36C-3F64B6C17A01}" type="sibTrans" cxnId="{643BAACD-4366-4AD5-B284-7BB9EAE6749B}">
      <dgm:prSet/>
      <dgm:spPr/>
      <dgm:t>
        <a:bodyPr/>
        <a:lstStyle/>
        <a:p>
          <a:endParaRPr lang="en-US"/>
        </a:p>
      </dgm:t>
    </dgm:pt>
    <dgm:pt modelId="{6BD97AFC-DF7F-4B58-AB37-5759F20AE870}">
      <dgm:prSet/>
      <dgm:spPr/>
      <dgm:t>
        <a:bodyPr/>
        <a:lstStyle/>
        <a:p>
          <a:r>
            <a:rPr lang="uk-UA"/>
            <a:t>— Динамічні документи Markdown</a:t>
          </a:r>
          <a:endParaRPr lang="en-US"/>
        </a:p>
      </dgm:t>
    </dgm:pt>
    <dgm:pt modelId="{993AB31E-DB65-4153-98A7-9D5DE39ED9A0}" type="parTrans" cxnId="{6323900B-AAB7-41F1-BBA8-C580E1A1FD70}">
      <dgm:prSet/>
      <dgm:spPr/>
      <dgm:t>
        <a:bodyPr/>
        <a:lstStyle/>
        <a:p>
          <a:endParaRPr lang="en-US"/>
        </a:p>
      </dgm:t>
    </dgm:pt>
    <dgm:pt modelId="{EC48C094-374D-49EC-A056-487FCFABF839}" type="sibTrans" cxnId="{6323900B-AAB7-41F1-BBA8-C580E1A1FD70}">
      <dgm:prSet/>
      <dgm:spPr/>
      <dgm:t>
        <a:bodyPr/>
        <a:lstStyle/>
        <a:p>
          <a:endParaRPr lang="en-US"/>
        </a:p>
      </dgm:t>
    </dgm:pt>
    <dgm:pt modelId="{C02C4CC5-72D3-4F27-A015-95CD31B8BA21}">
      <dgm:prSet/>
      <dgm:spPr/>
      <dgm:t>
        <a:bodyPr/>
        <a:lstStyle/>
        <a:p>
          <a:r>
            <a:rPr lang="uk-UA"/>
            <a:t>— Створення документів Word</a:t>
          </a:r>
          <a:endParaRPr lang="en-US"/>
        </a:p>
      </dgm:t>
    </dgm:pt>
    <dgm:pt modelId="{EC99C722-EDDB-45A8-8E07-7E42B18E96AC}" type="parTrans" cxnId="{2E292DBC-2C3E-4AA4-B4BF-5A9E7C12407F}">
      <dgm:prSet/>
      <dgm:spPr/>
      <dgm:t>
        <a:bodyPr/>
        <a:lstStyle/>
        <a:p>
          <a:endParaRPr lang="en-US"/>
        </a:p>
      </dgm:t>
    </dgm:pt>
    <dgm:pt modelId="{C9E43294-9ACE-41C5-8E37-7F3047166EBA}" type="sibTrans" cxnId="{2E292DBC-2C3E-4AA4-B4BF-5A9E7C12407F}">
      <dgm:prSet/>
      <dgm:spPr/>
      <dgm:t>
        <a:bodyPr/>
        <a:lstStyle/>
        <a:p>
          <a:endParaRPr lang="en-US"/>
        </a:p>
      </dgm:t>
    </dgm:pt>
    <dgm:pt modelId="{7D2F4D98-C509-4217-8C4F-63C2ADD42571}">
      <dgm:prSet/>
      <dgm:spPr/>
      <dgm:t>
        <a:bodyPr/>
        <a:lstStyle/>
        <a:p>
          <a:r>
            <a:rPr lang="uk-UA"/>
            <a:t>— Створення PDF-файлів</a:t>
          </a:r>
          <a:endParaRPr lang="en-US"/>
        </a:p>
      </dgm:t>
    </dgm:pt>
    <dgm:pt modelId="{FE170780-306B-41C2-94A6-4276DACF3E62}" type="parTrans" cxnId="{0E2D120E-32CA-4574-95FB-2E555B05CE5C}">
      <dgm:prSet/>
      <dgm:spPr/>
      <dgm:t>
        <a:bodyPr/>
        <a:lstStyle/>
        <a:p>
          <a:endParaRPr lang="en-US"/>
        </a:p>
      </dgm:t>
    </dgm:pt>
    <dgm:pt modelId="{D2DF4F0E-0362-42B5-894D-71783AF3E491}" type="sibTrans" cxnId="{0E2D120E-32CA-4574-95FB-2E555B05CE5C}">
      <dgm:prSet/>
      <dgm:spPr/>
      <dgm:t>
        <a:bodyPr/>
        <a:lstStyle/>
        <a:p>
          <a:endParaRPr lang="en-US"/>
        </a:p>
      </dgm:t>
    </dgm:pt>
    <dgm:pt modelId="{4B188F65-1168-415A-A3B4-52280BFE0FA1}">
      <dgm:prSet/>
      <dgm:spPr/>
      <dgm:t>
        <a:bodyPr/>
        <a:lstStyle/>
        <a:p>
          <a:r>
            <a:rPr lang="uk-UA"/>
            <a:t>— Створення файлів Excel</a:t>
          </a:r>
          <a:endParaRPr lang="en-US"/>
        </a:p>
      </dgm:t>
    </dgm:pt>
    <dgm:pt modelId="{FD621222-03CC-41DA-BA78-0C61808163B7}" type="parTrans" cxnId="{81157AFB-CB84-481F-9D0D-9B690DC9E6DC}">
      <dgm:prSet/>
      <dgm:spPr/>
      <dgm:t>
        <a:bodyPr/>
        <a:lstStyle/>
        <a:p>
          <a:endParaRPr lang="en-US"/>
        </a:p>
      </dgm:t>
    </dgm:pt>
    <dgm:pt modelId="{14CE49F7-021D-4051-8511-55AC2EC821E2}" type="sibTrans" cxnId="{81157AFB-CB84-481F-9D0D-9B690DC9E6DC}">
      <dgm:prSet/>
      <dgm:spPr/>
      <dgm:t>
        <a:bodyPr/>
        <a:lstStyle/>
        <a:p>
          <a:endParaRPr lang="en-US"/>
        </a:p>
      </dgm:t>
    </dgm:pt>
    <dgm:pt modelId="{5C8E9489-65DB-4134-8AAA-353D8A28A1F7}">
      <dgm:prSet/>
      <dgm:spPr/>
      <dgm:t>
        <a:bodyPr/>
        <a:lstStyle/>
        <a:p>
          <a:r>
            <a:rPr lang="uk-UA"/>
            <a:t>— Настроювані таблиці</a:t>
          </a:r>
          <a:endParaRPr lang="en-US"/>
        </a:p>
      </dgm:t>
    </dgm:pt>
    <dgm:pt modelId="{9BB1C782-DA18-4048-AE89-5DE138ADC132}" type="parTrans" cxnId="{A751916C-B548-4BD8-812B-458B1C90CC27}">
      <dgm:prSet/>
      <dgm:spPr/>
      <dgm:t>
        <a:bodyPr/>
        <a:lstStyle/>
        <a:p>
          <a:endParaRPr lang="en-US"/>
        </a:p>
      </dgm:t>
    </dgm:pt>
    <dgm:pt modelId="{0D5B2295-2B8B-4DFD-9798-71BD24850360}" type="sibTrans" cxnId="{A751916C-B548-4BD8-812B-458B1C90CC27}">
      <dgm:prSet/>
      <dgm:spPr/>
      <dgm:t>
        <a:bodyPr/>
        <a:lstStyle/>
        <a:p>
          <a:endParaRPr lang="en-US"/>
        </a:p>
      </dgm:t>
    </dgm:pt>
    <dgm:pt modelId="{D012A7F5-C451-436F-B9CF-71D9CEBCC60A}">
      <dgm:prSet/>
      <dgm:spPr/>
      <dgm:t>
        <a:bodyPr/>
        <a:lstStyle/>
        <a:p>
          <a:r>
            <a:rPr lang="uk-UA"/>
            <a:t>— Схеми для графіків</a:t>
          </a:r>
          <a:endParaRPr lang="en-US"/>
        </a:p>
      </dgm:t>
    </dgm:pt>
    <dgm:pt modelId="{CA3E07A2-55AE-431C-9CAA-DF8466327D29}" type="parTrans" cxnId="{0583F3EA-887B-414D-A7F7-5DDF1841D936}">
      <dgm:prSet/>
      <dgm:spPr/>
      <dgm:t>
        <a:bodyPr/>
        <a:lstStyle/>
        <a:p>
          <a:endParaRPr lang="en-US"/>
        </a:p>
      </dgm:t>
    </dgm:pt>
    <dgm:pt modelId="{90726F8B-4FF8-41D9-A196-3A44C99CB773}" type="sibTrans" cxnId="{0583F3EA-887B-414D-A7F7-5DDF1841D936}">
      <dgm:prSet/>
      <dgm:spPr/>
      <dgm:t>
        <a:bodyPr/>
        <a:lstStyle/>
        <a:p>
          <a:endParaRPr lang="en-US"/>
        </a:p>
      </dgm:t>
    </dgm:pt>
    <dgm:pt modelId="{5CC78DCC-1F4F-4E34-80F4-069B26FDFBA7}">
      <dgm:prSet/>
      <dgm:spPr/>
      <dgm:t>
        <a:bodyPr/>
        <a:lstStyle/>
        <a:p>
          <a:r>
            <a:rPr lang="uk-UA"/>
            <a:t>— Виведення у формати Word, HTML, PDF, Excel, SVG, PNG</a:t>
          </a:r>
          <a:endParaRPr lang="en-US"/>
        </a:p>
      </dgm:t>
    </dgm:pt>
    <dgm:pt modelId="{32946993-43A4-4DA4-B3E7-16EB3EC6CA28}" type="parTrans" cxnId="{FA7E7778-6EE1-4C15-ACB5-DF04043C6501}">
      <dgm:prSet/>
      <dgm:spPr/>
      <dgm:t>
        <a:bodyPr/>
        <a:lstStyle/>
        <a:p>
          <a:endParaRPr lang="en-US"/>
        </a:p>
      </dgm:t>
    </dgm:pt>
    <dgm:pt modelId="{A867D0F0-F91B-41C7-B3D5-CEF58C3A167B}" type="sibTrans" cxnId="{FA7E7778-6EE1-4C15-ACB5-DF04043C6501}">
      <dgm:prSet/>
      <dgm:spPr/>
      <dgm:t>
        <a:bodyPr/>
        <a:lstStyle/>
        <a:p>
          <a:endParaRPr lang="en-US"/>
        </a:p>
      </dgm:t>
    </dgm:pt>
    <dgm:pt modelId="{C4967103-AFF7-4DC7-8F1A-33B7D2EAC4EB}" type="pres">
      <dgm:prSet presAssocID="{F608E1DD-79ED-420F-8C31-E04351E07E00}" presName="diagram" presStyleCnt="0">
        <dgm:presLayoutVars>
          <dgm:dir/>
          <dgm:resizeHandles val="exact"/>
        </dgm:presLayoutVars>
      </dgm:prSet>
      <dgm:spPr/>
    </dgm:pt>
    <dgm:pt modelId="{3EAD43A3-ACAF-4C02-AC81-F13296B36AEF}" type="pres">
      <dgm:prSet presAssocID="{E6FCAE17-C448-4065-9D6C-1E76A58A13E1}" presName="node" presStyleLbl="node1" presStyleIdx="0" presStyleCnt="8">
        <dgm:presLayoutVars>
          <dgm:bulletEnabled val="1"/>
        </dgm:presLayoutVars>
      </dgm:prSet>
      <dgm:spPr/>
    </dgm:pt>
    <dgm:pt modelId="{5351F6CF-E9FD-42F8-920C-56EAA00B8BE3}" type="pres">
      <dgm:prSet presAssocID="{C0D5BC98-57AD-4138-A36C-3F64B6C17A01}" presName="sibTrans" presStyleCnt="0"/>
      <dgm:spPr/>
    </dgm:pt>
    <dgm:pt modelId="{6B418FC0-D4AA-4640-89E2-5B9118E0F7B1}" type="pres">
      <dgm:prSet presAssocID="{6BD97AFC-DF7F-4B58-AB37-5759F20AE870}" presName="node" presStyleLbl="node1" presStyleIdx="1" presStyleCnt="8">
        <dgm:presLayoutVars>
          <dgm:bulletEnabled val="1"/>
        </dgm:presLayoutVars>
      </dgm:prSet>
      <dgm:spPr/>
    </dgm:pt>
    <dgm:pt modelId="{292AE1D8-7534-4C4D-B116-96CEFDE358E4}" type="pres">
      <dgm:prSet presAssocID="{EC48C094-374D-49EC-A056-487FCFABF839}" presName="sibTrans" presStyleCnt="0"/>
      <dgm:spPr/>
    </dgm:pt>
    <dgm:pt modelId="{922EE2DC-157B-4EDC-A192-894D4E649AB0}" type="pres">
      <dgm:prSet presAssocID="{C02C4CC5-72D3-4F27-A015-95CD31B8BA21}" presName="node" presStyleLbl="node1" presStyleIdx="2" presStyleCnt="8">
        <dgm:presLayoutVars>
          <dgm:bulletEnabled val="1"/>
        </dgm:presLayoutVars>
      </dgm:prSet>
      <dgm:spPr/>
    </dgm:pt>
    <dgm:pt modelId="{0DA32B5C-0392-4288-9AD5-B9A3BCF2C8F3}" type="pres">
      <dgm:prSet presAssocID="{C9E43294-9ACE-41C5-8E37-7F3047166EBA}" presName="sibTrans" presStyleCnt="0"/>
      <dgm:spPr/>
    </dgm:pt>
    <dgm:pt modelId="{3BD78CA5-647C-4A77-AA20-FFCA08228186}" type="pres">
      <dgm:prSet presAssocID="{7D2F4D98-C509-4217-8C4F-63C2ADD42571}" presName="node" presStyleLbl="node1" presStyleIdx="3" presStyleCnt="8">
        <dgm:presLayoutVars>
          <dgm:bulletEnabled val="1"/>
        </dgm:presLayoutVars>
      </dgm:prSet>
      <dgm:spPr/>
    </dgm:pt>
    <dgm:pt modelId="{F0CF76D4-9244-41B7-9567-CC41AF82F32D}" type="pres">
      <dgm:prSet presAssocID="{D2DF4F0E-0362-42B5-894D-71783AF3E491}" presName="sibTrans" presStyleCnt="0"/>
      <dgm:spPr/>
    </dgm:pt>
    <dgm:pt modelId="{6CD0E3F2-5720-4C84-9880-159DF6ED2D34}" type="pres">
      <dgm:prSet presAssocID="{4B188F65-1168-415A-A3B4-52280BFE0FA1}" presName="node" presStyleLbl="node1" presStyleIdx="4" presStyleCnt="8">
        <dgm:presLayoutVars>
          <dgm:bulletEnabled val="1"/>
        </dgm:presLayoutVars>
      </dgm:prSet>
      <dgm:spPr/>
    </dgm:pt>
    <dgm:pt modelId="{408C4C42-9534-4A5E-B8C1-04737F50DD01}" type="pres">
      <dgm:prSet presAssocID="{14CE49F7-021D-4051-8511-55AC2EC821E2}" presName="sibTrans" presStyleCnt="0"/>
      <dgm:spPr/>
    </dgm:pt>
    <dgm:pt modelId="{B82FCD54-4B5A-454C-A61D-981A71760254}" type="pres">
      <dgm:prSet presAssocID="{5C8E9489-65DB-4134-8AAA-353D8A28A1F7}" presName="node" presStyleLbl="node1" presStyleIdx="5" presStyleCnt="8">
        <dgm:presLayoutVars>
          <dgm:bulletEnabled val="1"/>
        </dgm:presLayoutVars>
      </dgm:prSet>
      <dgm:spPr/>
    </dgm:pt>
    <dgm:pt modelId="{4FE46928-B876-44E3-88E5-6AC5419AEBBC}" type="pres">
      <dgm:prSet presAssocID="{0D5B2295-2B8B-4DFD-9798-71BD24850360}" presName="sibTrans" presStyleCnt="0"/>
      <dgm:spPr/>
    </dgm:pt>
    <dgm:pt modelId="{1DB76E66-BD2C-4BAC-BDDC-D5305835DC6F}" type="pres">
      <dgm:prSet presAssocID="{D012A7F5-C451-436F-B9CF-71D9CEBCC60A}" presName="node" presStyleLbl="node1" presStyleIdx="6" presStyleCnt="8">
        <dgm:presLayoutVars>
          <dgm:bulletEnabled val="1"/>
        </dgm:presLayoutVars>
      </dgm:prSet>
      <dgm:spPr/>
    </dgm:pt>
    <dgm:pt modelId="{72F21B4F-3BFD-4990-B79E-804408CCD59A}" type="pres">
      <dgm:prSet presAssocID="{90726F8B-4FF8-41D9-A196-3A44C99CB773}" presName="sibTrans" presStyleCnt="0"/>
      <dgm:spPr/>
    </dgm:pt>
    <dgm:pt modelId="{8FEC3766-2778-4F54-A0C0-EC3D51BED2CA}" type="pres">
      <dgm:prSet presAssocID="{5CC78DCC-1F4F-4E34-80F4-069B26FDFBA7}" presName="node" presStyleLbl="node1" presStyleIdx="7" presStyleCnt="8">
        <dgm:presLayoutVars>
          <dgm:bulletEnabled val="1"/>
        </dgm:presLayoutVars>
      </dgm:prSet>
      <dgm:spPr/>
    </dgm:pt>
  </dgm:ptLst>
  <dgm:cxnLst>
    <dgm:cxn modelId="{6323900B-AAB7-41F1-BBA8-C580E1A1FD70}" srcId="{F608E1DD-79ED-420F-8C31-E04351E07E00}" destId="{6BD97AFC-DF7F-4B58-AB37-5759F20AE870}" srcOrd="1" destOrd="0" parTransId="{993AB31E-DB65-4153-98A7-9D5DE39ED9A0}" sibTransId="{EC48C094-374D-49EC-A056-487FCFABF839}"/>
    <dgm:cxn modelId="{0E2D120E-32CA-4574-95FB-2E555B05CE5C}" srcId="{F608E1DD-79ED-420F-8C31-E04351E07E00}" destId="{7D2F4D98-C509-4217-8C4F-63C2ADD42571}" srcOrd="3" destOrd="0" parTransId="{FE170780-306B-41C2-94A6-4276DACF3E62}" sibTransId="{D2DF4F0E-0362-42B5-894D-71783AF3E491}"/>
    <dgm:cxn modelId="{7F0E442D-EF8B-4EE5-A5AB-FE194961889A}" type="presOf" srcId="{6BD97AFC-DF7F-4B58-AB37-5759F20AE870}" destId="{6B418FC0-D4AA-4640-89E2-5B9118E0F7B1}" srcOrd="0" destOrd="0" presId="urn:microsoft.com/office/officeart/2005/8/layout/default"/>
    <dgm:cxn modelId="{3B98FC5C-D1CA-4E65-BF66-03991F05D4D1}" type="presOf" srcId="{C02C4CC5-72D3-4F27-A015-95CD31B8BA21}" destId="{922EE2DC-157B-4EDC-A192-894D4E649AB0}" srcOrd="0" destOrd="0" presId="urn:microsoft.com/office/officeart/2005/8/layout/default"/>
    <dgm:cxn modelId="{F57D8149-C73D-48CA-96B1-D020C45D7D23}" type="presOf" srcId="{F608E1DD-79ED-420F-8C31-E04351E07E00}" destId="{C4967103-AFF7-4DC7-8F1A-33B7D2EAC4EB}" srcOrd="0" destOrd="0" presId="urn:microsoft.com/office/officeart/2005/8/layout/default"/>
    <dgm:cxn modelId="{A751916C-B548-4BD8-812B-458B1C90CC27}" srcId="{F608E1DD-79ED-420F-8C31-E04351E07E00}" destId="{5C8E9489-65DB-4134-8AAA-353D8A28A1F7}" srcOrd="5" destOrd="0" parTransId="{9BB1C782-DA18-4048-AE89-5DE138ADC132}" sibTransId="{0D5B2295-2B8B-4DFD-9798-71BD24850360}"/>
    <dgm:cxn modelId="{FA7E7778-6EE1-4C15-ACB5-DF04043C6501}" srcId="{F608E1DD-79ED-420F-8C31-E04351E07E00}" destId="{5CC78DCC-1F4F-4E34-80F4-069B26FDFBA7}" srcOrd="7" destOrd="0" parTransId="{32946993-43A4-4DA4-B3E7-16EB3EC6CA28}" sibTransId="{A867D0F0-F91B-41C7-B3D5-CEF58C3A167B}"/>
    <dgm:cxn modelId="{64D7AC7D-B9E0-47A9-8666-B8BA65C327D4}" type="presOf" srcId="{D012A7F5-C451-436F-B9CF-71D9CEBCC60A}" destId="{1DB76E66-BD2C-4BAC-BDDC-D5305835DC6F}" srcOrd="0" destOrd="0" presId="urn:microsoft.com/office/officeart/2005/8/layout/default"/>
    <dgm:cxn modelId="{BBD15D93-FC1C-4DDC-AB78-88E5260807EF}" type="presOf" srcId="{E6FCAE17-C448-4065-9D6C-1E76A58A13E1}" destId="{3EAD43A3-ACAF-4C02-AC81-F13296B36AEF}" srcOrd="0" destOrd="0" presId="urn:microsoft.com/office/officeart/2005/8/layout/default"/>
    <dgm:cxn modelId="{2E292DBC-2C3E-4AA4-B4BF-5A9E7C12407F}" srcId="{F608E1DD-79ED-420F-8C31-E04351E07E00}" destId="{C02C4CC5-72D3-4F27-A015-95CD31B8BA21}" srcOrd="2" destOrd="0" parTransId="{EC99C722-EDDB-45A8-8E07-7E42B18E96AC}" sibTransId="{C9E43294-9ACE-41C5-8E37-7F3047166EBA}"/>
    <dgm:cxn modelId="{38E92EC8-F845-43D4-B07E-B8949750D9C4}" type="presOf" srcId="{5C8E9489-65DB-4134-8AAA-353D8A28A1F7}" destId="{B82FCD54-4B5A-454C-A61D-981A71760254}" srcOrd="0" destOrd="0" presId="urn:microsoft.com/office/officeart/2005/8/layout/default"/>
    <dgm:cxn modelId="{643BAACD-4366-4AD5-B284-7BB9EAE6749B}" srcId="{F608E1DD-79ED-420F-8C31-E04351E07E00}" destId="{E6FCAE17-C448-4065-9D6C-1E76A58A13E1}" srcOrd="0" destOrd="0" parTransId="{E4B5CFEC-5FDA-46F3-86F1-CB98B302A14C}" sibTransId="{C0D5BC98-57AD-4138-A36C-3F64B6C17A01}"/>
    <dgm:cxn modelId="{389878D8-5C02-462D-991D-309470AC087D}" type="presOf" srcId="{4B188F65-1168-415A-A3B4-52280BFE0FA1}" destId="{6CD0E3F2-5720-4C84-9880-159DF6ED2D34}" srcOrd="0" destOrd="0" presId="urn:microsoft.com/office/officeart/2005/8/layout/default"/>
    <dgm:cxn modelId="{F6BC88E3-8108-49B7-940A-913E5AD87CCE}" type="presOf" srcId="{5CC78DCC-1F4F-4E34-80F4-069B26FDFBA7}" destId="{8FEC3766-2778-4F54-A0C0-EC3D51BED2CA}" srcOrd="0" destOrd="0" presId="urn:microsoft.com/office/officeart/2005/8/layout/default"/>
    <dgm:cxn modelId="{0583F3EA-887B-414D-A7F7-5DDF1841D936}" srcId="{F608E1DD-79ED-420F-8C31-E04351E07E00}" destId="{D012A7F5-C451-436F-B9CF-71D9CEBCC60A}" srcOrd="6" destOrd="0" parTransId="{CA3E07A2-55AE-431C-9CAA-DF8466327D29}" sibTransId="{90726F8B-4FF8-41D9-A196-3A44C99CB773}"/>
    <dgm:cxn modelId="{100001F7-0BCF-43D2-8557-58389D6CD6C3}" type="presOf" srcId="{7D2F4D98-C509-4217-8C4F-63C2ADD42571}" destId="{3BD78CA5-647C-4A77-AA20-FFCA08228186}" srcOrd="0" destOrd="0" presId="urn:microsoft.com/office/officeart/2005/8/layout/default"/>
    <dgm:cxn modelId="{81157AFB-CB84-481F-9D0D-9B690DC9E6DC}" srcId="{F608E1DD-79ED-420F-8C31-E04351E07E00}" destId="{4B188F65-1168-415A-A3B4-52280BFE0FA1}" srcOrd="4" destOrd="0" parTransId="{FD621222-03CC-41DA-BA78-0C61808163B7}" sibTransId="{14CE49F7-021D-4051-8511-55AC2EC821E2}"/>
    <dgm:cxn modelId="{55D04FB2-B75C-4B56-A981-272D6C2A6020}" type="presParOf" srcId="{C4967103-AFF7-4DC7-8F1A-33B7D2EAC4EB}" destId="{3EAD43A3-ACAF-4C02-AC81-F13296B36AEF}" srcOrd="0" destOrd="0" presId="urn:microsoft.com/office/officeart/2005/8/layout/default"/>
    <dgm:cxn modelId="{A82ED8DE-DF48-4D48-B6C4-61AE953E752F}" type="presParOf" srcId="{C4967103-AFF7-4DC7-8F1A-33B7D2EAC4EB}" destId="{5351F6CF-E9FD-42F8-920C-56EAA00B8BE3}" srcOrd="1" destOrd="0" presId="urn:microsoft.com/office/officeart/2005/8/layout/default"/>
    <dgm:cxn modelId="{32CE8D44-2724-4C8B-8A93-3E5AF612F0B6}" type="presParOf" srcId="{C4967103-AFF7-4DC7-8F1A-33B7D2EAC4EB}" destId="{6B418FC0-D4AA-4640-89E2-5B9118E0F7B1}" srcOrd="2" destOrd="0" presId="urn:microsoft.com/office/officeart/2005/8/layout/default"/>
    <dgm:cxn modelId="{A202F234-9A4F-4C68-ACD8-E2ACB6866433}" type="presParOf" srcId="{C4967103-AFF7-4DC7-8F1A-33B7D2EAC4EB}" destId="{292AE1D8-7534-4C4D-B116-96CEFDE358E4}" srcOrd="3" destOrd="0" presId="urn:microsoft.com/office/officeart/2005/8/layout/default"/>
    <dgm:cxn modelId="{8667B7ED-541A-47C0-9648-E8AAA7B5B0F8}" type="presParOf" srcId="{C4967103-AFF7-4DC7-8F1A-33B7D2EAC4EB}" destId="{922EE2DC-157B-4EDC-A192-894D4E649AB0}" srcOrd="4" destOrd="0" presId="urn:microsoft.com/office/officeart/2005/8/layout/default"/>
    <dgm:cxn modelId="{6C0F258F-DDAD-4498-AC42-DDBFF48FEA54}" type="presParOf" srcId="{C4967103-AFF7-4DC7-8F1A-33B7D2EAC4EB}" destId="{0DA32B5C-0392-4288-9AD5-B9A3BCF2C8F3}" srcOrd="5" destOrd="0" presId="urn:microsoft.com/office/officeart/2005/8/layout/default"/>
    <dgm:cxn modelId="{8F331E88-4F95-4468-B406-31EF73AC1770}" type="presParOf" srcId="{C4967103-AFF7-4DC7-8F1A-33B7D2EAC4EB}" destId="{3BD78CA5-647C-4A77-AA20-FFCA08228186}" srcOrd="6" destOrd="0" presId="urn:microsoft.com/office/officeart/2005/8/layout/default"/>
    <dgm:cxn modelId="{13EDE855-204A-41F7-B003-E3CF59EAA921}" type="presParOf" srcId="{C4967103-AFF7-4DC7-8F1A-33B7D2EAC4EB}" destId="{F0CF76D4-9244-41B7-9567-CC41AF82F32D}" srcOrd="7" destOrd="0" presId="urn:microsoft.com/office/officeart/2005/8/layout/default"/>
    <dgm:cxn modelId="{E8C670D2-9CA5-431A-AEB6-87633890A5C7}" type="presParOf" srcId="{C4967103-AFF7-4DC7-8F1A-33B7D2EAC4EB}" destId="{6CD0E3F2-5720-4C84-9880-159DF6ED2D34}" srcOrd="8" destOrd="0" presId="urn:microsoft.com/office/officeart/2005/8/layout/default"/>
    <dgm:cxn modelId="{A230048D-4F65-45E0-97F0-198BD8A78C2C}" type="presParOf" srcId="{C4967103-AFF7-4DC7-8F1A-33B7D2EAC4EB}" destId="{408C4C42-9534-4A5E-B8C1-04737F50DD01}" srcOrd="9" destOrd="0" presId="urn:microsoft.com/office/officeart/2005/8/layout/default"/>
    <dgm:cxn modelId="{9D9620F3-683B-4D31-B602-AE6E6A57CFFB}" type="presParOf" srcId="{C4967103-AFF7-4DC7-8F1A-33B7D2EAC4EB}" destId="{B82FCD54-4B5A-454C-A61D-981A71760254}" srcOrd="10" destOrd="0" presId="urn:microsoft.com/office/officeart/2005/8/layout/default"/>
    <dgm:cxn modelId="{EB69112C-FD42-47A2-963E-0CB30AAF80ED}" type="presParOf" srcId="{C4967103-AFF7-4DC7-8F1A-33B7D2EAC4EB}" destId="{4FE46928-B876-44E3-88E5-6AC5419AEBBC}" srcOrd="11" destOrd="0" presId="urn:microsoft.com/office/officeart/2005/8/layout/default"/>
    <dgm:cxn modelId="{961EDC04-5540-443E-9FE0-5DA78E24632C}" type="presParOf" srcId="{C4967103-AFF7-4DC7-8F1A-33B7D2EAC4EB}" destId="{1DB76E66-BD2C-4BAC-BDDC-D5305835DC6F}" srcOrd="12" destOrd="0" presId="urn:microsoft.com/office/officeart/2005/8/layout/default"/>
    <dgm:cxn modelId="{0E9B998C-61AB-46D0-B409-19B2365CC3F5}" type="presParOf" srcId="{C4967103-AFF7-4DC7-8F1A-33B7D2EAC4EB}" destId="{72F21B4F-3BFD-4990-B79E-804408CCD59A}" srcOrd="13" destOrd="0" presId="urn:microsoft.com/office/officeart/2005/8/layout/default"/>
    <dgm:cxn modelId="{56CDADB1-10B3-4221-BDCC-8E241C2D9C53}" type="presParOf" srcId="{C4967103-AFF7-4DC7-8F1A-33B7D2EAC4EB}" destId="{8FEC3766-2778-4F54-A0C0-EC3D51BED2CA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25275-901B-426B-A7DA-E9360521E1D5}">
      <dsp:nvSpPr>
        <dsp:cNvPr id="0" name=""/>
        <dsp:cNvSpPr/>
      </dsp:nvSpPr>
      <dsp:spPr>
        <a:xfrm rot="5400000">
          <a:off x="-108363" y="812747"/>
          <a:ext cx="1264610" cy="1528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CBED4D-9DE0-4654-9917-D7D03C3A682B}">
      <dsp:nvSpPr>
        <dsp:cNvPr id="0" name=""/>
        <dsp:cNvSpPr/>
      </dsp:nvSpPr>
      <dsp:spPr>
        <a:xfrm>
          <a:off x="179583" y="1288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b="1" kern="1200"/>
            <a:t>Сортування, зіставлення, злиття, об'єднання, додавання, створення:</a:t>
          </a:r>
          <a:endParaRPr lang="en-US" sz="1200" kern="1200"/>
        </a:p>
      </dsp:txBody>
      <dsp:txXfrm>
        <a:off x="209432" y="31137"/>
        <a:ext cx="1638847" cy="959429"/>
      </dsp:txXfrm>
    </dsp:sp>
    <dsp:sp modelId="{24AC20B5-1974-4C0F-A5CA-CE3FAE012480}">
      <dsp:nvSpPr>
        <dsp:cNvPr id="0" name=""/>
        <dsp:cNvSpPr/>
      </dsp:nvSpPr>
      <dsp:spPr>
        <a:xfrm rot="5400000">
          <a:off x="-108363" y="2086656"/>
          <a:ext cx="1264610" cy="1528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B2B737-0E82-4D9F-ACBE-3195C961F546}">
      <dsp:nvSpPr>
        <dsp:cNvPr id="0" name=""/>
        <dsp:cNvSpPr/>
      </dsp:nvSpPr>
      <dsp:spPr>
        <a:xfrm>
          <a:off x="179583" y="1275197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— Вбудована електронна таблиця </a:t>
          </a:r>
          <a:endParaRPr lang="en-US" sz="1200" kern="1200"/>
        </a:p>
      </dsp:txBody>
      <dsp:txXfrm>
        <a:off x="209432" y="1305046"/>
        <a:ext cx="1638847" cy="959429"/>
      </dsp:txXfrm>
    </dsp:sp>
    <dsp:sp modelId="{83884220-FEC5-425D-B8D3-444CB91EE153}">
      <dsp:nvSpPr>
        <dsp:cNvPr id="0" name=""/>
        <dsp:cNvSpPr/>
      </dsp:nvSpPr>
      <dsp:spPr>
        <a:xfrm>
          <a:off x="528591" y="2723610"/>
          <a:ext cx="2249766" cy="1528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249634-837D-425B-A52C-6BFF6645F547}">
      <dsp:nvSpPr>
        <dsp:cNvPr id="0" name=""/>
        <dsp:cNvSpPr/>
      </dsp:nvSpPr>
      <dsp:spPr>
        <a:xfrm>
          <a:off x="179583" y="2549106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- Юнікод</a:t>
          </a:r>
          <a:endParaRPr lang="en-US" sz="1200" kern="1200"/>
        </a:p>
      </dsp:txBody>
      <dsp:txXfrm>
        <a:off x="209432" y="2578955"/>
        <a:ext cx="1638847" cy="959429"/>
      </dsp:txXfrm>
    </dsp:sp>
    <dsp:sp modelId="{C1B3621A-6ABE-4A0F-8E52-2B4DB54749C0}">
      <dsp:nvSpPr>
        <dsp:cNvPr id="0" name=""/>
        <dsp:cNvSpPr/>
      </dsp:nvSpPr>
      <dsp:spPr>
        <a:xfrm rot="16200000">
          <a:off x="2150702" y="2086656"/>
          <a:ext cx="1264610" cy="1528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837B7F-687C-492C-B022-01EEC7F901A9}">
      <dsp:nvSpPr>
        <dsp:cNvPr id="0" name=""/>
        <dsp:cNvSpPr/>
      </dsp:nvSpPr>
      <dsp:spPr>
        <a:xfrm>
          <a:off x="2438648" y="2549106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— Обробка текстових чи двійкових даних</a:t>
          </a:r>
          <a:endParaRPr lang="en-US" sz="1200" kern="1200"/>
        </a:p>
      </dsp:txBody>
      <dsp:txXfrm>
        <a:off x="2468497" y="2578955"/>
        <a:ext cx="1638847" cy="959429"/>
      </dsp:txXfrm>
    </dsp:sp>
    <dsp:sp modelId="{4410645E-01DE-40E1-9046-E3B85C6C7F6F}">
      <dsp:nvSpPr>
        <dsp:cNvPr id="0" name=""/>
        <dsp:cNvSpPr/>
      </dsp:nvSpPr>
      <dsp:spPr>
        <a:xfrm rot="16200000">
          <a:off x="2150702" y="812747"/>
          <a:ext cx="1264610" cy="1528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517D06-E687-4E66-AD3C-B8305D8CBEAF}">
      <dsp:nvSpPr>
        <dsp:cNvPr id="0" name=""/>
        <dsp:cNvSpPr/>
      </dsp:nvSpPr>
      <dsp:spPr>
        <a:xfrm>
          <a:off x="2438648" y="1275197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 dirty="0"/>
            <a:t>— Доступ до даних локально або у мережі</a:t>
          </a:r>
          <a:endParaRPr lang="en-US" sz="1200" kern="1200" dirty="0"/>
        </a:p>
      </dsp:txBody>
      <dsp:txXfrm>
        <a:off x="2468497" y="1305046"/>
        <a:ext cx="1638847" cy="959429"/>
      </dsp:txXfrm>
    </dsp:sp>
    <dsp:sp modelId="{CDC90099-11C6-427F-B0C2-50A6312958D0}">
      <dsp:nvSpPr>
        <dsp:cNvPr id="0" name=""/>
        <dsp:cNvSpPr/>
      </dsp:nvSpPr>
      <dsp:spPr>
        <a:xfrm>
          <a:off x="2787656" y="175792"/>
          <a:ext cx="2249766" cy="1528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6E2438-0A0A-4CBB-81DF-9DFB47A983CF}">
      <dsp:nvSpPr>
        <dsp:cNvPr id="0" name=""/>
        <dsp:cNvSpPr/>
      </dsp:nvSpPr>
      <dsp:spPr>
        <a:xfrm>
          <a:off x="2438648" y="1288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— Збір статистики щодо груп</a:t>
          </a:r>
          <a:endParaRPr lang="en-US" sz="1200" kern="1200"/>
        </a:p>
      </dsp:txBody>
      <dsp:txXfrm>
        <a:off x="2468497" y="31137"/>
        <a:ext cx="1638847" cy="959429"/>
      </dsp:txXfrm>
    </dsp:sp>
    <dsp:sp modelId="{911C2572-4CB6-4972-9B3D-5625100D8C45}">
      <dsp:nvSpPr>
        <dsp:cNvPr id="0" name=""/>
        <dsp:cNvSpPr/>
      </dsp:nvSpPr>
      <dsp:spPr>
        <a:xfrm rot="5400000">
          <a:off x="4409767" y="812747"/>
          <a:ext cx="1264610" cy="1528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BBEA59-B879-4E3C-A20B-19D549F3D653}">
      <dsp:nvSpPr>
        <dsp:cNvPr id="0" name=""/>
        <dsp:cNvSpPr/>
      </dsp:nvSpPr>
      <dsp:spPr>
        <a:xfrm>
          <a:off x="4697714" y="1288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- BLOB-об'єкти - рядки, що містять цілі документи</a:t>
          </a:r>
          <a:endParaRPr lang="en-US" sz="1200" kern="1200"/>
        </a:p>
      </dsp:txBody>
      <dsp:txXfrm>
        <a:off x="4727563" y="31137"/>
        <a:ext cx="1638847" cy="959429"/>
      </dsp:txXfrm>
    </dsp:sp>
    <dsp:sp modelId="{9471D2A9-2F66-4D37-89FF-A03894B75713}">
      <dsp:nvSpPr>
        <dsp:cNvPr id="0" name=""/>
        <dsp:cNvSpPr/>
      </dsp:nvSpPr>
      <dsp:spPr>
        <a:xfrm rot="5400000">
          <a:off x="4409767" y="2086656"/>
          <a:ext cx="1264610" cy="152869"/>
        </a:xfrm>
        <a:prstGeom prst="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CB546A-257E-4645-ABEB-C27A7B4064ED}">
      <dsp:nvSpPr>
        <dsp:cNvPr id="0" name=""/>
        <dsp:cNvSpPr/>
      </dsp:nvSpPr>
      <dsp:spPr>
        <a:xfrm>
          <a:off x="4697714" y="1275197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— Мільярди спостережень</a:t>
          </a:r>
          <a:endParaRPr lang="en-US" sz="1200" kern="1200"/>
        </a:p>
      </dsp:txBody>
      <dsp:txXfrm>
        <a:off x="4727563" y="1305046"/>
        <a:ext cx="1638847" cy="959429"/>
      </dsp:txXfrm>
    </dsp:sp>
    <dsp:sp modelId="{0B763AED-95F5-49BE-9AC6-F83853BE5298}">
      <dsp:nvSpPr>
        <dsp:cNvPr id="0" name=""/>
        <dsp:cNvSpPr/>
      </dsp:nvSpPr>
      <dsp:spPr>
        <a:xfrm>
          <a:off x="4697714" y="2549106"/>
          <a:ext cx="1698545" cy="10191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200" kern="1200"/>
            <a:t>— Сотні тисяч змінних</a:t>
          </a:r>
          <a:endParaRPr lang="en-US" sz="1200" kern="1200"/>
        </a:p>
      </dsp:txBody>
      <dsp:txXfrm>
        <a:off x="4727563" y="2578955"/>
        <a:ext cx="1638847" cy="9594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AD43A3-ACAF-4C02-AC81-F13296B36AEF}">
      <dsp:nvSpPr>
        <dsp:cNvPr id="0" name=""/>
        <dsp:cNvSpPr/>
      </dsp:nvSpPr>
      <dsp:spPr>
        <a:xfrm>
          <a:off x="575793" y="2133"/>
          <a:ext cx="1394654" cy="8367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Усі інструменти, необхідні для автоматизації звітності за результатами:</a:t>
          </a:r>
          <a:endParaRPr lang="en-US" sz="1000" kern="1200"/>
        </a:p>
      </dsp:txBody>
      <dsp:txXfrm>
        <a:off x="575793" y="2133"/>
        <a:ext cx="1394654" cy="836792"/>
      </dsp:txXfrm>
    </dsp:sp>
    <dsp:sp modelId="{6B418FC0-D4AA-4640-89E2-5B9118E0F7B1}">
      <dsp:nvSpPr>
        <dsp:cNvPr id="0" name=""/>
        <dsp:cNvSpPr/>
      </dsp:nvSpPr>
      <dsp:spPr>
        <a:xfrm>
          <a:off x="2109913" y="2133"/>
          <a:ext cx="1394654" cy="83679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— Динамічні документи Markdown</a:t>
          </a:r>
          <a:endParaRPr lang="en-US" sz="1000" kern="1200"/>
        </a:p>
      </dsp:txBody>
      <dsp:txXfrm>
        <a:off x="2109913" y="2133"/>
        <a:ext cx="1394654" cy="836792"/>
      </dsp:txXfrm>
    </dsp:sp>
    <dsp:sp modelId="{922EE2DC-157B-4EDC-A192-894D4E649AB0}">
      <dsp:nvSpPr>
        <dsp:cNvPr id="0" name=""/>
        <dsp:cNvSpPr/>
      </dsp:nvSpPr>
      <dsp:spPr>
        <a:xfrm>
          <a:off x="575793" y="978391"/>
          <a:ext cx="1394654" cy="8367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— Створення документів Word</a:t>
          </a:r>
          <a:endParaRPr lang="en-US" sz="1000" kern="1200"/>
        </a:p>
      </dsp:txBody>
      <dsp:txXfrm>
        <a:off x="575793" y="978391"/>
        <a:ext cx="1394654" cy="836792"/>
      </dsp:txXfrm>
    </dsp:sp>
    <dsp:sp modelId="{3BD78CA5-647C-4A77-AA20-FFCA08228186}">
      <dsp:nvSpPr>
        <dsp:cNvPr id="0" name=""/>
        <dsp:cNvSpPr/>
      </dsp:nvSpPr>
      <dsp:spPr>
        <a:xfrm>
          <a:off x="2109913" y="978391"/>
          <a:ext cx="1394654" cy="836792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— Створення PDF-файлів</a:t>
          </a:r>
          <a:endParaRPr lang="en-US" sz="1000" kern="1200"/>
        </a:p>
      </dsp:txBody>
      <dsp:txXfrm>
        <a:off x="2109913" y="978391"/>
        <a:ext cx="1394654" cy="836792"/>
      </dsp:txXfrm>
    </dsp:sp>
    <dsp:sp modelId="{6CD0E3F2-5720-4C84-9880-159DF6ED2D34}">
      <dsp:nvSpPr>
        <dsp:cNvPr id="0" name=""/>
        <dsp:cNvSpPr/>
      </dsp:nvSpPr>
      <dsp:spPr>
        <a:xfrm>
          <a:off x="575793" y="1954649"/>
          <a:ext cx="1394654" cy="83679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— Створення файлів Excel</a:t>
          </a:r>
          <a:endParaRPr lang="en-US" sz="1000" kern="1200"/>
        </a:p>
      </dsp:txBody>
      <dsp:txXfrm>
        <a:off x="575793" y="1954649"/>
        <a:ext cx="1394654" cy="836792"/>
      </dsp:txXfrm>
    </dsp:sp>
    <dsp:sp modelId="{B82FCD54-4B5A-454C-A61D-981A71760254}">
      <dsp:nvSpPr>
        <dsp:cNvPr id="0" name=""/>
        <dsp:cNvSpPr/>
      </dsp:nvSpPr>
      <dsp:spPr>
        <a:xfrm>
          <a:off x="2109913" y="1954649"/>
          <a:ext cx="1394654" cy="836792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— Настроювані таблиці</a:t>
          </a:r>
          <a:endParaRPr lang="en-US" sz="1000" kern="1200"/>
        </a:p>
      </dsp:txBody>
      <dsp:txXfrm>
        <a:off x="2109913" y="1954649"/>
        <a:ext cx="1394654" cy="836792"/>
      </dsp:txXfrm>
    </dsp:sp>
    <dsp:sp modelId="{1DB76E66-BD2C-4BAC-BDDC-D5305835DC6F}">
      <dsp:nvSpPr>
        <dsp:cNvPr id="0" name=""/>
        <dsp:cNvSpPr/>
      </dsp:nvSpPr>
      <dsp:spPr>
        <a:xfrm>
          <a:off x="575793" y="2930907"/>
          <a:ext cx="1394654" cy="836792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— Схеми для графіків</a:t>
          </a:r>
          <a:endParaRPr lang="en-US" sz="1000" kern="1200"/>
        </a:p>
      </dsp:txBody>
      <dsp:txXfrm>
        <a:off x="575793" y="2930907"/>
        <a:ext cx="1394654" cy="836792"/>
      </dsp:txXfrm>
    </dsp:sp>
    <dsp:sp modelId="{8FEC3766-2778-4F54-A0C0-EC3D51BED2CA}">
      <dsp:nvSpPr>
        <dsp:cNvPr id="0" name=""/>
        <dsp:cNvSpPr/>
      </dsp:nvSpPr>
      <dsp:spPr>
        <a:xfrm>
          <a:off x="2109913" y="2930907"/>
          <a:ext cx="1394654" cy="836792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000" kern="1200"/>
            <a:t>— Виведення у формати Word, HTML, PDF, Excel, SVG, PNG</a:t>
          </a:r>
          <a:endParaRPr lang="en-US" sz="1000" kern="1200"/>
        </a:p>
      </dsp:txBody>
      <dsp:txXfrm>
        <a:off x="2109913" y="2930907"/>
        <a:ext cx="1394654" cy="8367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29B60-A72B-4B59-BE41-01D2AF665389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8443F2-D71F-4781-BB08-C91752C891A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3499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8443F2-D71F-4781-BB08-C91752C891A8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72132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C5A50B-9EE1-01F4-B2A0-95FCB2E48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36035FD-6B05-3E63-B933-2374A3E90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E5DB2005-5EE1-FC29-BFFE-62FEC408D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7475606-5F91-1496-B9B1-5A0EACC7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17300F3-5553-5620-1C89-4E794632B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2293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B4EAB-CA41-8214-44CD-0FAA08753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E9BBA4DD-68CA-48E4-44B5-FE928FEC5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01AC2059-945A-17C8-2079-47F995652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1822CFC-B6D9-E450-F098-E15D2A38A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E0836C2-F6CC-5699-FC64-C3C46AC1A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2620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99ABD6C7-476A-CC82-E7E4-7A4766A471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5E11A12B-628A-BC5A-2C89-954A7F734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E5046F4-78EC-F294-493C-15F6B7532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E1DA51A-D8A9-7500-BA1F-67BEA84DE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2D5CBF0-5839-7D11-1A32-3D9FCBDD2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574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370B67-DAFB-5AB4-5DED-4568340D9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AF76539-A681-ADAA-4C74-A377C578F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7F88017-EB0C-9DB6-3D15-F70DA2FC8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8984C24-F751-237A-9422-B2F69D72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98D3D8B-ACFB-C4D3-9928-7CC289D7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417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53A85C-D079-E30A-1FBE-CEDA4BA6B5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5A83C68-5F4A-B754-559C-AF2B875C0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0112E93-FD8F-F83C-2630-6BB17BA3F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E925B9B-15F5-FEC7-864F-E6A25D680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29733C71-2108-561D-E005-AC5C30B64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586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14FF1E-D4EB-B7E4-0824-A8A13C739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D7F7EF-0325-8355-9334-CAFD66FC42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4201E39-9185-3D07-A240-C23D469D7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0F5D72E-2A37-DC74-8827-D7CF5BEE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8B00E71-B3DB-BEDC-8B49-21DD3ACA8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81187B0-39D1-3920-A915-0AAC59AC0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040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DA404A-7B42-2C0E-45B5-A8D20E8CD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CB8E812B-4E13-B96D-D9C1-8D9FE79BF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6FE580D3-FC41-A2A3-6EDA-B43F7C1AD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2E6B4CD2-FEDA-BA32-8454-C8BFC2C2B2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C28C8446-B8BD-BD61-DAB7-2BFBF85364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2A99875E-C964-5B86-7F89-7E8CAA58C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503FF0A6-E221-6ECB-F283-34029B624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4065166C-684A-163B-7396-A137228AC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079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C2A0C9-D4D5-6304-7C42-F3B77362A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FC33D68-2062-3650-02B0-1B610F702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F8E52088-369C-8465-7D6B-B5D10E22F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AB2C4701-CC5B-CA76-0CE7-2DD485579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381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651B8A23-5042-4606-DAE4-FB3ABE584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6B46F8DD-11B4-BBCD-1CDA-E1561A593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90FFDFD9-8A46-1E7A-8F20-26D66EB0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6864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5F4137-A98F-FFFE-1A94-148AFE16B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9A95F7-DBE6-49AB-EAF8-6EAB5ED73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1A04DAA8-ED67-8445-6A76-265381225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54A72BAB-D34E-A9D1-7F8B-520820ABC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06C0319-8A0D-51C7-99FE-0BD2B6A50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4504B79-A604-2A39-E2FC-D97BB2D5B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0549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7071A0-A00E-4DD9-24DD-C2EC01B6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CFE86039-B921-DC21-C8F2-C534725D9A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4F9EEDA-B24A-1EAE-41D4-3755529CE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8982D16-828D-88AC-BCBB-061B7967F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8663BBB-7853-3F18-063E-C6270CDF2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2A90CB0-5227-489F-04BB-6BEB3C17F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1531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F1F32EF-6F60-A89C-0521-E47BD7354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E674FEEA-569D-0392-F56F-7424AE4A4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BC2B961-CCBA-AC45-1037-9378D5DDED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83A30A-DE50-4F0D-B0DE-83CA59E0363E}" type="datetimeFigureOut">
              <a:rPr lang="uk-UA" smtClean="0"/>
              <a:t>10.04.2025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65CEB36-9EDD-7A45-D6A7-345091C53F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7A715F7-D035-9912-1858-B058DD90F0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66E342-F44F-4DE3-A1DE-80220EAED801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182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dnDkjoPJTM&amp;ab_channel=DataforDevelopment" TargetMode="External"/><Relationship Id="rId2" Type="http://schemas.openxmlformats.org/officeDocument/2006/relationships/hyperlink" Target="https://www.youtube.com/watch?v=gdnDkjoPJTM&amp;pp=0gcJCfcAhR29_xX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AB8C311F-7253-4AED-9701-7FC0708C4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E2384209-CB15-4CDF-9D31-C44FD9A3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666617" y="-2666188"/>
            <a:ext cx="6858000" cy="12191233"/>
          </a:xfrm>
          <a:prstGeom prst="rect">
            <a:avLst/>
          </a:prstGeom>
          <a:gradFill>
            <a:gsLst>
              <a:gs pos="800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633B3B5-CC90-43F0-8714-D31D1F3F0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311" y="0"/>
            <a:ext cx="9070846" cy="6857572"/>
          </a:xfrm>
          <a:prstGeom prst="rect">
            <a:avLst/>
          </a:prstGeom>
          <a:gradFill>
            <a:gsLst>
              <a:gs pos="8000">
                <a:srgbClr val="000000">
                  <a:alpha val="52000"/>
                </a:srgbClr>
              </a:gs>
              <a:gs pos="100000">
                <a:schemeClr val="accent1"/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8D57A06-A426-446D-B02C-A2DC6B62E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3649491" y="-1685840"/>
            <a:ext cx="4894564" cy="12193546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100000">
                <a:srgbClr val="000000">
                  <a:alpha val="46000"/>
                </a:srgbClr>
              </a:gs>
            </a:gsLst>
            <a:lin ang="1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6A47C22-49EF-584B-944E-F41ACA35EF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7200" y="1906524"/>
            <a:ext cx="11277600" cy="3044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24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6B5E2835-4E47-45B3-9CFE-732FF7B05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BE1A005-29A1-1C44-7426-BB1F242466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" b="-1"/>
          <a:stretch/>
        </p:blipFill>
        <p:spPr bwMode="auto">
          <a:xfrm>
            <a:off x="3242695" y="10"/>
            <a:ext cx="8949307" cy="6857990"/>
          </a:xfrm>
          <a:custGeom>
            <a:avLst/>
            <a:gdLst/>
            <a:ahLst/>
            <a:cxnLst/>
            <a:rect l="l" t="t" r="r" b="b"/>
            <a:pathLst>
              <a:path w="8949307" h="6858000">
                <a:moveTo>
                  <a:pt x="0" y="0"/>
                </a:moveTo>
                <a:lnTo>
                  <a:pt x="8949307" y="0"/>
                </a:lnTo>
                <a:lnTo>
                  <a:pt x="8949307" y="6858000"/>
                </a:lnTo>
                <a:lnTo>
                  <a:pt x="0" y="6858000"/>
                </a:lnTo>
                <a:lnTo>
                  <a:pt x="62983" y="6788730"/>
                </a:lnTo>
                <a:cubicBezTo>
                  <a:pt x="773509" y="5928900"/>
                  <a:pt x="1212979" y="4741056"/>
                  <a:pt x="1212979" y="3429000"/>
                </a:cubicBezTo>
                <a:cubicBezTo>
                  <a:pt x="1212979" y="2116944"/>
                  <a:pt x="773509" y="929100"/>
                  <a:pt x="62983" y="692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2057" name="Freeform: Shape 2056">
            <a:extLst>
              <a:ext uri="{FF2B5EF4-FFF2-40B4-BE49-F238E27FC236}">
                <a16:creationId xmlns:a16="http://schemas.microsoft.com/office/drawing/2014/main" id="{5B45AD5D-AA52-4F7B-9362-576A39AD9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D5D5D5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059" name="Freeform: Shape 2058">
            <a:extLst>
              <a:ext uri="{FF2B5EF4-FFF2-40B4-BE49-F238E27FC236}">
                <a16:creationId xmlns:a16="http://schemas.microsoft.com/office/drawing/2014/main" id="{AEDD7960-4866-4399-BEF6-DD1431AB4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55D4142C-5077-457F-A6AD-3FECFDB396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63" name="Rectangle 2062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244" y="2443480"/>
            <a:ext cx="33375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55AC2D-A77A-4F11-624B-5B19E92BCD34}"/>
              </a:ext>
            </a:extLst>
          </p:cNvPr>
          <p:cNvSpPr txBox="1"/>
          <p:nvPr/>
        </p:nvSpPr>
        <p:spPr>
          <a:xfrm>
            <a:off x="371094" y="2718054"/>
            <a:ext cx="3438906" cy="3207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b="1" dirty="0"/>
              <a:t>Stata</a:t>
            </a:r>
            <a:r>
              <a:rPr lang="en-US" sz="1700" dirty="0"/>
              <a:t> – </a:t>
            </a:r>
            <a:r>
              <a:rPr lang="en-US" sz="1700" dirty="0" err="1"/>
              <a:t>це</a:t>
            </a:r>
            <a:r>
              <a:rPr lang="en-US" sz="1700" dirty="0"/>
              <a:t> </a:t>
            </a:r>
            <a:r>
              <a:rPr lang="en-US" sz="1700" dirty="0" err="1"/>
              <a:t>комплексний</a:t>
            </a:r>
            <a:r>
              <a:rPr lang="en-US" sz="1700" dirty="0"/>
              <a:t> </a:t>
            </a:r>
            <a:r>
              <a:rPr lang="en-US" sz="1700" dirty="0" err="1"/>
              <a:t>інтегрований</a:t>
            </a:r>
            <a:r>
              <a:rPr lang="en-US" sz="1700" dirty="0"/>
              <a:t> </a:t>
            </a:r>
            <a:r>
              <a:rPr lang="en-US" sz="1700" dirty="0" err="1"/>
              <a:t>пакет</a:t>
            </a:r>
            <a:r>
              <a:rPr lang="en-US" sz="1700" dirty="0"/>
              <a:t> </a:t>
            </a:r>
            <a:r>
              <a:rPr lang="en-US" sz="1700" dirty="0" err="1"/>
              <a:t>програмного</a:t>
            </a:r>
            <a:r>
              <a:rPr lang="en-US" sz="1700" dirty="0"/>
              <a:t> </a:t>
            </a:r>
            <a:r>
              <a:rPr lang="en-US" sz="1700" dirty="0" err="1"/>
              <a:t>забезпечення</a:t>
            </a:r>
            <a:r>
              <a:rPr lang="en-US" sz="1700" dirty="0"/>
              <a:t>, </a:t>
            </a:r>
            <a:r>
              <a:rPr lang="en-US" sz="1700" dirty="0" err="1"/>
              <a:t>який</a:t>
            </a:r>
            <a:r>
              <a:rPr lang="en-US" sz="1700" dirty="0"/>
              <a:t> </a:t>
            </a:r>
            <a:r>
              <a:rPr lang="en-US" sz="1700" dirty="0" err="1"/>
              <a:t>надає</a:t>
            </a:r>
            <a:r>
              <a:rPr lang="en-US" sz="1700" dirty="0"/>
              <a:t> </a:t>
            </a:r>
            <a:r>
              <a:rPr lang="en-US" sz="1700" dirty="0" err="1"/>
              <a:t>все</a:t>
            </a:r>
            <a:r>
              <a:rPr lang="en-US" sz="1700" dirty="0"/>
              <a:t> </a:t>
            </a:r>
            <a:r>
              <a:rPr lang="en-US" sz="1700" dirty="0" err="1"/>
              <a:t>необхідне</a:t>
            </a:r>
            <a:r>
              <a:rPr lang="en-US" sz="1700" dirty="0"/>
              <a:t> </a:t>
            </a:r>
            <a:r>
              <a:rPr lang="en-US" sz="1700" dirty="0" err="1"/>
              <a:t>для</a:t>
            </a:r>
            <a:r>
              <a:rPr lang="en-US" sz="1700" dirty="0"/>
              <a:t> </a:t>
            </a:r>
            <a:r>
              <a:rPr lang="en-US" sz="1700" dirty="0" err="1"/>
              <a:t>роботи</a:t>
            </a:r>
            <a:r>
              <a:rPr lang="en-US" sz="1700" dirty="0"/>
              <a:t> з </a:t>
            </a:r>
            <a:r>
              <a:rPr lang="en-US" sz="1700" dirty="0" err="1"/>
              <a:t>даними</a:t>
            </a:r>
            <a:r>
              <a:rPr lang="en-US" sz="1700" dirty="0"/>
              <a:t>: </a:t>
            </a:r>
            <a:r>
              <a:rPr lang="en-US" sz="1700" dirty="0" err="1"/>
              <a:t>обробка</a:t>
            </a:r>
            <a:r>
              <a:rPr lang="en-US" sz="1700" dirty="0"/>
              <a:t>, </a:t>
            </a:r>
            <a:r>
              <a:rPr lang="en-US" sz="1700" dirty="0" err="1"/>
              <a:t>візуалізація</a:t>
            </a:r>
            <a:r>
              <a:rPr lang="en-US" sz="1700" dirty="0"/>
              <a:t>, </a:t>
            </a:r>
            <a:r>
              <a:rPr lang="en-US" sz="1700" dirty="0" err="1"/>
              <a:t>статистичний</a:t>
            </a:r>
            <a:r>
              <a:rPr lang="en-US" sz="1700" dirty="0"/>
              <a:t> </a:t>
            </a:r>
            <a:r>
              <a:rPr lang="en-US" sz="1700" dirty="0" err="1"/>
              <a:t>аналіз</a:t>
            </a:r>
            <a:r>
              <a:rPr lang="en-US" sz="1700" dirty="0"/>
              <a:t> </a:t>
            </a:r>
            <a:r>
              <a:rPr lang="en-US" sz="1700" dirty="0" err="1"/>
              <a:t>та</a:t>
            </a:r>
            <a:r>
              <a:rPr lang="en-US" sz="1700" dirty="0"/>
              <a:t> </a:t>
            </a:r>
            <a:r>
              <a:rPr lang="en-US" sz="1700" dirty="0" err="1"/>
              <a:t>автоматизована</a:t>
            </a:r>
            <a:r>
              <a:rPr lang="en-US" sz="1700" dirty="0"/>
              <a:t> </a:t>
            </a:r>
            <a:r>
              <a:rPr lang="en-US" sz="1700" dirty="0" err="1"/>
              <a:t>звітність</a:t>
            </a:r>
            <a:r>
              <a:rPr lang="en-US" sz="1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1417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70C1F0-8E98-D5C0-6C32-8E70032228F4}"/>
              </a:ext>
            </a:extLst>
          </p:cNvPr>
          <p:cNvSpPr txBox="1"/>
          <p:nvPr/>
        </p:nvSpPr>
        <p:spPr>
          <a:xfrm>
            <a:off x="429584" y="639396"/>
            <a:ext cx="609437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>
                <a:latin typeface="Bookman Old Style" panose="02050604050505020204" pitchFamily="18" charset="0"/>
              </a:rPr>
              <a:t>Переваги </a:t>
            </a:r>
            <a:r>
              <a:rPr lang="uk-UA" b="1" dirty="0" err="1">
                <a:latin typeface="Bookman Old Style" panose="02050604050505020204" pitchFamily="18" charset="0"/>
              </a:rPr>
              <a:t>Stata</a:t>
            </a:r>
            <a:endParaRPr lang="uk-UA" b="1" dirty="0">
              <a:latin typeface="Bookman Old Style" panose="02050604050505020204" pitchFamily="18" charset="0"/>
            </a:endParaRPr>
          </a:p>
          <a:p>
            <a:r>
              <a:rPr lang="uk-UA" b="1" dirty="0" err="1">
                <a:latin typeface="Bookman Old Style" panose="02050604050505020204" pitchFamily="18" charset="0"/>
              </a:rPr>
              <a:t>Stata</a:t>
            </a:r>
            <a:r>
              <a:rPr lang="uk-UA" dirty="0">
                <a:latin typeface="Bookman Old Style" panose="02050604050505020204" pitchFamily="18" charset="0"/>
              </a:rPr>
              <a:t> – це потужний інструмент, який допоможе вам зробити ваші дані більш зрозумілими. Якщо ви хочете отримати більш глибоке уявлення про свої дані, то </a:t>
            </a:r>
            <a:r>
              <a:rPr lang="uk-UA" dirty="0" err="1">
                <a:latin typeface="Bookman Old Style" panose="02050604050505020204" pitchFamily="18" charset="0"/>
              </a:rPr>
              <a:t>Stata</a:t>
            </a:r>
            <a:r>
              <a:rPr lang="uk-UA" dirty="0">
                <a:latin typeface="Bookman Old Style" panose="02050604050505020204" pitchFamily="18" charset="0"/>
              </a:rPr>
              <a:t> це те, що вам потрібно.</a:t>
            </a:r>
          </a:p>
          <a:p>
            <a:endParaRPr lang="uk-UA" dirty="0">
              <a:latin typeface="Bookman Old Style" panose="02050604050505020204" pitchFamily="18" charset="0"/>
            </a:endParaRPr>
          </a:p>
          <a:p>
            <a:r>
              <a:rPr lang="uk-UA" b="1" dirty="0">
                <a:latin typeface="Bookman Old Style" panose="02050604050505020204" pitchFamily="18" charset="0"/>
              </a:rPr>
              <a:t>Фрейми</a:t>
            </a:r>
            <a:r>
              <a:rPr lang="uk-UA" dirty="0">
                <a:latin typeface="Bookman Old Style" panose="02050604050505020204" pitchFamily="18" charset="0"/>
              </a:rPr>
              <a:t> - одночасне керування кількома наборами даних</a:t>
            </a:r>
          </a:p>
          <a:p>
            <a:r>
              <a:rPr lang="uk-UA" b="1" dirty="0">
                <a:latin typeface="Bookman Old Style" panose="02050604050505020204" pitchFamily="18" charset="0"/>
              </a:rPr>
              <a:t>Імпорт, експорт: </a:t>
            </a:r>
            <a:r>
              <a:rPr lang="uk-UA" dirty="0">
                <a:latin typeface="Bookman Old Style" panose="02050604050505020204" pitchFamily="18" charset="0"/>
              </a:rPr>
              <a:t>JDBC, ODBC, SQL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530E8D-51FD-53CD-3FC9-0082BDEFE039}"/>
              </a:ext>
            </a:extLst>
          </p:cNvPr>
          <p:cNvSpPr txBox="1"/>
          <p:nvPr/>
        </p:nvSpPr>
        <p:spPr>
          <a:xfrm>
            <a:off x="556908" y="4187279"/>
            <a:ext cx="4822488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>
                <a:latin typeface="Bookman Old Style" panose="02050604050505020204" pitchFamily="18" charset="0"/>
              </a:rPr>
              <a:t>Підтримуються дані про виживання, панельні дані, багаторівневі дані, дані опитувань, дані про дискретний вибір, дані з множинною </a:t>
            </a:r>
            <a:r>
              <a:rPr lang="uk-UA" dirty="0" err="1">
                <a:latin typeface="Bookman Old Style" panose="02050604050505020204" pitchFamily="18" charset="0"/>
              </a:rPr>
              <a:t>імпутацією</a:t>
            </a:r>
            <a:r>
              <a:rPr lang="uk-UA" dirty="0">
                <a:latin typeface="Bookman Old Style" panose="02050604050505020204" pitchFamily="18" charset="0"/>
              </a:rPr>
              <a:t>, категоріальні дані, часові ряди.</a:t>
            </a:r>
          </a:p>
          <a:p>
            <a:r>
              <a:rPr lang="uk-UA" dirty="0">
                <a:latin typeface="Bookman Old Style" panose="02050604050505020204" pitchFamily="18" charset="0"/>
              </a:rPr>
              <a:t>І багато іншого для задоволення всіх ваших потреб у роботі з даними.</a:t>
            </a:r>
          </a:p>
        </p:txBody>
      </p:sp>
      <p:graphicFrame>
        <p:nvGraphicFramePr>
          <p:cNvPr id="11" name="TextBox 6">
            <a:extLst>
              <a:ext uri="{FF2B5EF4-FFF2-40B4-BE49-F238E27FC236}">
                <a16:creationId xmlns:a16="http://schemas.microsoft.com/office/drawing/2014/main" id="{06924B43-7C25-05C2-FBF9-137BC4AC17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2381076"/>
              </p:ext>
            </p:extLst>
          </p:nvPr>
        </p:nvGraphicFramePr>
        <p:xfrm>
          <a:off x="5516880" y="2255520"/>
          <a:ext cx="6575843" cy="35695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815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5" name="Group 3094">
            <a:extLst>
              <a:ext uri="{FF2B5EF4-FFF2-40B4-BE49-F238E27FC236}">
                <a16:creationId xmlns:a16="http://schemas.microsoft.com/office/drawing/2014/main" id="{114ED94A-C85D-4CD3-4205-438D21CE6B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9217" y="-1"/>
            <a:ext cx="5213267" cy="6883030"/>
            <a:chOff x="-19217" y="-1"/>
            <a:chExt cx="5213267" cy="6883030"/>
          </a:xfrm>
        </p:grpSpPr>
        <p:sp>
          <p:nvSpPr>
            <p:cNvPr id="3096" name="Rectangle 3095">
              <a:extLst>
                <a:ext uri="{FF2B5EF4-FFF2-40B4-BE49-F238E27FC236}">
                  <a16:creationId xmlns:a16="http://schemas.microsoft.com/office/drawing/2014/main" id="{E642BDB2-BF67-1D53-1C70-0B41D709E4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06" y="0"/>
              <a:ext cx="5204956" cy="6883029"/>
            </a:xfrm>
            <a:prstGeom prst="rect">
              <a:avLst/>
            </a:prstGeom>
            <a:gradFill>
              <a:gsLst>
                <a:gs pos="7000">
                  <a:schemeClr val="accent2"/>
                </a:gs>
                <a:gs pos="100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7" name="Rectangle 3096">
              <a:extLst>
                <a:ext uri="{FF2B5EF4-FFF2-40B4-BE49-F238E27FC236}">
                  <a16:creationId xmlns:a16="http://schemas.microsoft.com/office/drawing/2014/main" id="{58E0D8CE-5DBF-B664-EB48-C29BF8AB4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-19217" y="1731909"/>
              <a:ext cx="5204963" cy="51444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0000">
                  <a:schemeClr val="accent5">
                    <a:lumMod val="60000"/>
                    <a:lumOff val="40000"/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3098" name="Rectangle 3097">
              <a:extLst>
                <a:ext uri="{FF2B5EF4-FFF2-40B4-BE49-F238E27FC236}">
                  <a16:creationId xmlns:a16="http://schemas.microsoft.com/office/drawing/2014/main" id="{DFD140CE-7DE2-C88F-5EAE-F45EB69E6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10" y="6723"/>
              <a:ext cx="3834567" cy="6876300"/>
            </a:xfrm>
            <a:prstGeom prst="rect">
              <a:avLst/>
            </a:prstGeom>
            <a:gradFill flip="none" rotWithShape="1">
              <a:gsLst>
                <a:gs pos="3000">
                  <a:schemeClr val="accent2">
                    <a:lumMod val="60000"/>
                    <a:lumOff val="40000"/>
                    <a:alpha val="78000"/>
                  </a:schemeClr>
                </a:gs>
                <a:gs pos="42000">
                  <a:schemeClr val="accent2">
                    <a:alpha val="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9" name="Rectangle 3098">
              <a:extLst>
                <a:ext uri="{FF2B5EF4-FFF2-40B4-BE49-F238E27FC236}">
                  <a16:creationId xmlns:a16="http://schemas.microsoft.com/office/drawing/2014/main" id="{557E87E3-413F-10EF-63D8-6016E986C9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-844601" y="833689"/>
              <a:ext cx="6872341" cy="5204961"/>
            </a:xfrm>
            <a:prstGeom prst="rect">
              <a:avLst/>
            </a:prstGeom>
            <a:gradFill>
              <a:gsLst>
                <a:gs pos="0">
                  <a:schemeClr val="accent5">
                    <a:alpha val="86000"/>
                  </a:schemeClr>
                </a:gs>
                <a:gs pos="57000">
                  <a:schemeClr val="accent2">
                    <a:alpha val="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D74E554-16E7-7EE8-B452-5B3AE2D6CA29}"/>
              </a:ext>
            </a:extLst>
          </p:cNvPr>
          <p:cNvSpPr txBox="1"/>
          <p:nvPr/>
        </p:nvSpPr>
        <p:spPr>
          <a:xfrm>
            <a:off x="731974" y="504966"/>
            <a:ext cx="3702579" cy="35248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Можливості</a:t>
            </a:r>
            <a:r>
              <a:rPr lang="en-US" sz="1400" b="1" dirty="0">
                <a:solidFill>
                  <a:srgbClr val="FFFFFF"/>
                </a:solidFill>
                <a:latin typeface="Bookman Old Style" panose="02050604050505020204" pitchFamily="18" charset="0"/>
              </a:rPr>
              <a:t> Stata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Stata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надає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всі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необхідні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можливості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для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роботи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з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даними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та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статистичного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аналізу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: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обробка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даних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,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їх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дослідження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,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візуалізація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,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застосування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статистичних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методів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,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створення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звітів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та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забезпечення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відтворюваності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результатів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.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Дослідники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використовують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Stata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вже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понад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35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років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1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Області</a:t>
            </a:r>
            <a:r>
              <a:rPr lang="en-US" sz="1400" b="1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b="1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застосування</a:t>
            </a:r>
            <a:endParaRPr lang="en-US" sz="1400" b="1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Поведінкові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науки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Біостатистика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Data Science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Економіка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Освіта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Епідеміологія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</a:p>
          <a:p>
            <a:pPr marL="28575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Фінанси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,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бізнес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та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маркетинг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Дослідження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організацій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Медицина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Політологія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Охорона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здоров'я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Державна</a:t>
            </a: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політика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Bookman Old Style" panose="02050604050505020204" pitchFamily="18" charset="0"/>
              </a:rPr>
              <a:t>- </a:t>
            </a:r>
            <a:r>
              <a:rPr lang="en-US" sz="1400" dirty="0" err="1">
                <a:solidFill>
                  <a:srgbClr val="FFFFFF"/>
                </a:solidFill>
                <a:latin typeface="Bookman Old Style" panose="02050604050505020204" pitchFamily="18" charset="0"/>
              </a:rPr>
              <a:t>Соціологія</a:t>
            </a:r>
            <a:endParaRPr lang="en-US" sz="1400" dirty="0">
              <a:solidFill>
                <a:srgbClr val="FFFFFF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074" name="Picture 2" descr="Stata Online Training at DSS Princeton University">
            <a:extLst>
              <a:ext uri="{FF2B5EF4-FFF2-40B4-BE49-F238E27FC236}">
                <a16:creationId xmlns:a16="http://schemas.microsoft.com/office/drawing/2014/main" id="{169D54C5-661E-9B1C-174A-8AB810C349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28934" y="1181367"/>
            <a:ext cx="6684412" cy="449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5812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6293E8-2B0F-FC63-EE55-9C436758624C}"/>
              </a:ext>
            </a:extLst>
          </p:cNvPr>
          <p:cNvSpPr txBox="1"/>
          <p:nvPr/>
        </p:nvSpPr>
        <p:spPr>
          <a:xfrm>
            <a:off x="7910283" y="741391"/>
            <a:ext cx="3397017" cy="16162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>
                <a:latin typeface="+mj-lt"/>
                <a:ea typeface="+mj-ea"/>
                <a:cs typeface="+mj-cs"/>
              </a:rPr>
              <a:t>Графіка публікації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D21BB43C-282D-7E80-2ED0-9EC17DB0A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106" r="15605"/>
          <a:stretch/>
        </p:blipFill>
        <p:spPr bwMode="auto">
          <a:xfrm>
            <a:off x="884698" y="877413"/>
            <a:ext cx="6406903" cy="5043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03" name="Group 4102">
            <a:extLst>
              <a:ext uri="{FF2B5EF4-FFF2-40B4-BE49-F238E27FC236}">
                <a16:creationId xmlns:a16="http://schemas.microsoft.com/office/drawing/2014/main" id="{BE589684-54CA-64D8-C963-5F19FF75B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84697" y="5858828"/>
            <a:ext cx="6406903" cy="123363"/>
            <a:chOff x="7015162" y="5858828"/>
            <a:chExt cx="4300544" cy="123363"/>
          </a:xfrm>
        </p:grpSpPr>
        <p:sp>
          <p:nvSpPr>
            <p:cNvPr id="4104" name="Rectangle 4103">
              <a:extLst>
                <a:ext uri="{FF2B5EF4-FFF2-40B4-BE49-F238E27FC236}">
                  <a16:creationId xmlns:a16="http://schemas.microsoft.com/office/drawing/2014/main" id="{9B56B8E8-B789-DA4D-E4BE-03FA3165B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03753" y="3770237"/>
              <a:ext cx="123362" cy="4300544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5" name="Rectangle 4104">
              <a:extLst>
                <a:ext uri="{FF2B5EF4-FFF2-40B4-BE49-F238E27FC236}">
                  <a16:creationId xmlns:a16="http://schemas.microsoft.com/office/drawing/2014/main" id="{2255D907-377D-0DF9-B4A4-4B44C46FB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09789" y="4876274"/>
              <a:ext cx="123362" cy="2088471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04A15C86-6920-2201-F9B8-63F25700201C}"/>
              </a:ext>
            </a:extLst>
          </p:cNvPr>
          <p:cNvSpPr txBox="1"/>
          <p:nvPr/>
        </p:nvSpPr>
        <p:spPr>
          <a:xfrm>
            <a:off x="7910284" y="2533476"/>
            <a:ext cx="3405415" cy="34478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— Stata </a:t>
            </a:r>
            <a:r>
              <a:rPr lang="en-US" sz="1400" dirty="0" err="1"/>
              <a:t>дозволяє</a:t>
            </a:r>
            <a:r>
              <a:rPr lang="en-US" sz="1400" dirty="0"/>
              <a:t> </a:t>
            </a:r>
            <a:r>
              <a:rPr lang="en-US" sz="1400" dirty="0" err="1"/>
              <a:t>легко</a:t>
            </a:r>
            <a:r>
              <a:rPr lang="en-US" sz="1400" dirty="0"/>
              <a:t> </a:t>
            </a:r>
            <a:r>
              <a:rPr lang="en-US" sz="1400" dirty="0" err="1"/>
              <a:t>створювати</a:t>
            </a:r>
            <a:r>
              <a:rPr lang="en-US" sz="1400" dirty="0"/>
              <a:t> </a:t>
            </a:r>
            <a:r>
              <a:rPr lang="en-US" sz="1400" dirty="0" err="1"/>
              <a:t>графіки</a:t>
            </a:r>
            <a:r>
              <a:rPr lang="en-US" sz="1400" dirty="0"/>
              <a:t> у </a:t>
            </a:r>
            <a:r>
              <a:rPr lang="en-US" sz="1400" dirty="0" err="1"/>
              <a:t>стилі</a:t>
            </a:r>
            <a:r>
              <a:rPr lang="en-US" sz="1400" dirty="0"/>
              <a:t> </a:t>
            </a:r>
            <a:r>
              <a:rPr lang="en-US" sz="1400" dirty="0" err="1"/>
              <a:t>публікації</a:t>
            </a:r>
            <a:r>
              <a:rPr lang="en-US" sz="1400" dirty="0"/>
              <a:t> з </a:t>
            </a:r>
            <a:r>
              <a:rPr lang="en-US" sz="1400" dirty="0" err="1"/>
              <a:t>індивідуальним</a:t>
            </a:r>
            <a:r>
              <a:rPr lang="en-US" sz="1400" dirty="0"/>
              <a:t> </a:t>
            </a:r>
            <a:r>
              <a:rPr lang="en-US" sz="1400" dirty="0" err="1"/>
              <a:t>оформленням</a:t>
            </a:r>
            <a:r>
              <a:rPr lang="en-US" sz="1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- </a:t>
            </a:r>
            <a:r>
              <a:rPr lang="en-US" sz="1400" dirty="0" err="1"/>
              <a:t>Створіть</a:t>
            </a:r>
            <a:r>
              <a:rPr lang="en-US" sz="1400" dirty="0"/>
              <a:t> </a:t>
            </a:r>
            <a:r>
              <a:rPr lang="en-US" sz="1400" dirty="0" err="1"/>
              <a:t>індивідуальний</a:t>
            </a:r>
            <a:r>
              <a:rPr lang="en-US" sz="1400" dirty="0"/>
              <a:t> </a:t>
            </a:r>
            <a:r>
              <a:rPr lang="en-US" sz="1400" dirty="0" err="1"/>
              <a:t>графік</a:t>
            </a:r>
            <a:r>
              <a:rPr lang="en-US" sz="1400" dirty="0"/>
              <a:t> </a:t>
            </a:r>
            <a:r>
              <a:rPr lang="en-US" sz="1400" dirty="0" err="1"/>
              <a:t>за</a:t>
            </a:r>
            <a:r>
              <a:rPr lang="en-US" sz="1400" dirty="0"/>
              <a:t> </a:t>
            </a:r>
            <a:r>
              <a:rPr lang="en-US" sz="1400" dirty="0" err="1"/>
              <a:t>допомогою</a:t>
            </a:r>
            <a:r>
              <a:rPr lang="en-US" sz="1400" dirty="0"/>
              <a:t> </a:t>
            </a:r>
            <a:r>
              <a:rPr lang="en-US" sz="1400" dirty="0" err="1"/>
              <a:t>миші</a:t>
            </a:r>
            <a:r>
              <a:rPr lang="en-US" sz="1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— </a:t>
            </a:r>
            <a:r>
              <a:rPr lang="en-US" sz="1400" dirty="0" err="1"/>
              <a:t>Пишіть</a:t>
            </a:r>
            <a:r>
              <a:rPr lang="en-US" sz="1400" dirty="0"/>
              <a:t> </a:t>
            </a:r>
            <a:r>
              <a:rPr lang="en-US" sz="1400" dirty="0" err="1"/>
              <a:t>скрипти</a:t>
            </a:r>
            <a:r>
              <a:rPr lang="en-US" sz="1400" dirty="0"/>
              <a:t> </a:t>
            </a:r>
            <a:r>
              <a:rPr lang="en-US" sz="1400" dirty="0" err="1"/>
              <a:t>для</a:t>
            </a:r>
            <a:r>
              <a:rPr lang="en-US" sz="1400" dirty="0"/>
              <a:t> </a:t>
            </a:r>
            <a:r>
              <a:rPr lang="en-US" sz="1400" dirty="0" err="1"/>
              <a:t>створення</a:t>
            </a:r>
            <a:r>
              <a:rPr lang="en-US" sz="1400" dirty="0"/>
              <a:t> </a:t>
            </a:r>
            <a:r>
              <a:rPr lang="en-US" sz="1400" dirty="0" err="1"/>
              <a:t>сотень</a:t>
            </a:r>
            <a:r>
              <a:rPr lang="en-US" sz="1400" dirty="0"/>
              <a:t> </a:t>
            </a:r>
            <a:r>
              <a:rPr lang="en-US" sz="1400" dirty="0" err="1"/>
              <a:t>або</a:t>
            </a:r>
            <a:r>
              <a:rPr lang="en-US" sz="1400" dirty="0"/>
              <a:t> </a:t>
            </a:r>
            <a:r>
              <a:rPr lang="en-US" sz="1400" dirty="0" err="1"/>
              <a:t>тисяч</a:t>
            </a:r>
            <a:r>
              <a:rPr lang="en-US" sz="1400" dirty="0"/>
              <a:t> </a:t>
            </a:r>
            <a:r>
              <a:rPr lang="en-US" sz="1400" dirty="0" err="1"/>
              <a:t>графіків</a:t>
            </a:r>
            <a:r>
              <a:rPr lang="en-US" sz="1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— </a:t>
            </a:r>
            <a:r>
              <a:rPr lang="en-US" sz="1400" dirty="0" err="1"/>
              <a:t>Експортуйте</a:t>
            </a:r>
            <a:r>
              <a:rPr lang="en-US" sz="1400" dirty="0"/>
              <a:t> </a:t>
            </a:r>
            <a:r>
              <a:rPr lang="en-US" sz="1400" dirty="0" err="1"/>
              <a:t>графіки</a:t>
            </a:r>
            <a:r>
              <a:rPr lang="en-US" sz="1400" dirty="0"/>
              <a:t> в EPS </a:t>
            </a:r>
            <a:r>
              <a:rPr lang="en-US" sz="1400" dirty="0" err="1"/>
              <a:t>або</a:t>
            </a:r>
            <a:r>
              <a:rPr lang="en-US" sz="1400" dirty="0"/>
              <a:t> TIFF </a:t>
            </a:r>
            <a:r>
              <a:rPr lang="en-US" sz="1400" dirty="0" err="1"/>
              <a:t>для</a:t>
            </a:r>
            <a:r>
              <a:rPr lang="en-US" sz="1400" dirty="0"/>
              <a:t> </a:t>
            </a:r>
            <a:r>
              <a:rPr lang="en-US" sz="1400" dirty="0" err="1"/>
              <a:t>публікації</a:t>
            </a:r>
            <a:r>
              <a:rPr lang="en-US" sz="1400" dirty="0"/>
              <a:t>, PNG </a:t>
            </a:r>
            <a:r>
              <a:rPr lang="en-US" sz="1400" dirty="0" err="1"/>
              <a:t>або</a:t>
            </a:r>
            <a:r>
              <a:rPr lang="en-US" sz="1400" dirty="0"/>
              <a:t> SVG </a:t>
            </a:r>
            <a:r>
              <a:rPr lang="en-US" sz="1400" dirty="0" err="1"/>
              <a:t>для</a:t>
            </a:r>
            <a:r>
              <a:rPr lang="en-US" sz="1400" dirty="0"/>
              <a:t> </a:t>
            </a:r>
            <a:r>
              <a:rPr lang="en-US" sz="1400" dirty="0" err="1"/>
              <a:t>веб-сайтів</a:t>
            </a:r>
            <a:r>
              <a:rPr lang="en-US" sz="1400" dirty="0"/>
              <a:t>, </a:t>
            </a:r>
            <a:r>
              <a:rPr lang="en-US" sz="1400" dirty="0" err="1"/>
              <a:t>або</a:t>
            </a:r>
            <a:r>
              <a:rPr lang="en-US" sz="1400" dirty="0"/>
              <a:t> PDF </a:t>
            </a:r>
            <a:r>
              <a:rPr lang="en-US" sz="1400" dirty="0" err="1"/>
              <a:t>для</a:t>
            </a:r>
            <a:r>
              <a:rPr lang="en-US" sz="1400" dirty="0"/>
              <a:t> </a:t>
            </a:r>
            <a:r>
              <a:rPr lang="en-US" sz="1400" dirty="0" err="1"/>
              <a:t>перегляду</a:t>
            </a:r>
            <a:r>
              <a:rPr lang="en-US" sz="1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dirty="0"/>
              <a:t>—  </a:t>
            </a:r>
            <a:r>
              <a:rPr lang="en-US" sz="1400" dirty="0" err="1"/>
              <a:t>За</a:t>
            </a:r>
            <a:r>
              <a:rPr lang="en-US" sz="1400" dirty="0"/>
              <a:t> </a:t>
            </a:r>
            <a:r>
              <a:rPr lang="en-US" sz="1400" dirty="0" err="1"/>
              <a:t>допомогою</a:t>
            </a:r>
            <a:r>
              <a:rPr lang="en-US" sz="1400" dirty="0"/>
              <a:t> </a:t>
            </a:r>
            <a:r>
              <a:rPr lang="en-US" sz="1400" dirty="0" err="1"/>
              <a:t>вбудованого</a:t>
            </a:r>
            <a:r>
              <a:rPr lang="en-US" sz="1400" dirty="0"/>
              <a:t> </a:t>
            </a:r>
            <a:r>
              <a:rPr lang="en-US" sz="1400" dirty="0" err="1"/>
              <a:t>редактора</a:t>
            </a:r>
            <a:r>
              <a:rPr lang="en-US" sz="1400" dirty="0"/>
              <a:t> </a:t>
            </a:r>
            <a:r>
              <a:rPr lang="en-US" sz="1400" dirty="0" err="1"/>
              <a:t>графіків</a:t>
            </a:r>
            <a:r>
              <a:rPr lang="en-US" sz="1400" dirty="0"/>
              <a:t> </a:t>
            </a:r>
            <a:r>
              <a:rPr lang="en-US" sz="1400" dirty="0" err="1"/>
              <a:t>можна</a:t>
            </a:r>
            <a:r>
              <a:rPr lang="en-US" sz="1400" dirty="0"/>
              <a:t> </a:t>
            </a:r>
            <a:r>
              <a:rPr lang="en-US" sz="1400" dirty="0" err="1"/>
              <a:t>змінити</a:t>
            </a:r>
            <a:r>
              <a:rPr lang="en-US" sz="1400" dirty="0"/>
              <a:t> </a:t>
            </a:r>
            <a:r>
              <a:rPr lang="en-US" sz="1400" dirty="0" err="1"/>
              <a:t>будь-який</a:t>
            </a:r>
            <a:r>
              <a:rPr lang="en-US" sz="1400" dirty="0"/>
              <a:t> </a:t>
            </a:r>
            <a:r>
              <a:rPr lang="en-US" sz="1400" dirty="0" err="1"/>
              <a:t>елемент</a:t>
            </a:r>
            <a:r>
              <a:rPr lang="en-US" sz="1400" dirty="0"/>
              <a:t> </a:t>
            </a:r>
            <a:r>
              <a:rPr lang="en-US" sz="1400" dirty="0" err="1"/>
              <a:t>графіка</a:t>
            </a:r>
            <a:r>
              <a:rPr lang="en-US" sz="1400" dirty="0"/>
              <a:t>, </a:t>
            </a:r>
            <a:r>
              <a:rPr lang="en-US" sz="1400" dirty="0" err="1"/>
              <a:t>додати</a:t>
            </a:r>
            <a:r>
              <a:rPr lang="en-US" sz="1400" dirty="0"/>
              <a:t> </a:t>
            </a:r>
            <a:r>
              <a:rPr lang="en-US" sz="1400" dirty="0" err="1"/>
              <a:t>заголовки</a:t>
            </a:r>
            <a:r>
              <a:rPr lang="en-US" sz="1400" dirty="0"/>
              <a:t>, </a:t>
            </a:r>
            <a:r>
              <a:rPr lang="en-US" sz="1400" dirty="0" err="1"/>
              <a:t>примітки</a:t>
            </a:r>
            <a:r>
              <a:rPr lang="en-US" sz="1400" dirty="0"/>
              <a:t>, </a:t>
            </a:r>
            <a:r>
              <a:rPr lang="en-US" sz="1400" dirty="0" err="1"/>
              <a:t>лінії</a:t>
            </a:r>
            <a:r>
              <a:rPr lang="en-US" sz="1400" dirty="0"/>
              <a:t>, </a:t>
            </a:r>
            <a:r>
              <a:rPr lang="en-US" sz="1400" dirty="0" err="1"/>
              <a:t>стрілки</a:t>
            </a:r>
            <a:r>
              <a:rPr lang="en-US" sz="1400" dirty="0"/>
              <a:t> </a:t>
            </a:r>
            <a:r>
              <a:rPr lang="en-US" sz="1400" dirty="0" err="1"/>
              <a:t>та</a:t>
            </a:r>
            <a:r>
              <a:rPr lang="en-US" sz="1400" dirty="0"/>
              <a:t> </a:t>
            </a:r>
            <a:r>
              <a:rPr lang="en-US" sz="1400" dirty="0" err="1"/>
              <a:t>текст</a:t>
            </a:r>
            <a:r>
              <a:rPr lang="en-US" sz="1400" dirty="0"/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5495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9" name="Slide Background">
            <a:extLst>
              <a:ext uri="{FF2B5EF4-FFF2-40B4-BE49-F238E27FC236}">
                <a16:creationId xmlns:a16="http://schemas.microsoft.com/office/drawing/2014/main" id="{649C91A9-84E7-4BF0-9026-62F01380D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314DCD4-2FBE-E3E2-B591-67BF0C04C3FD}"/>
              </a:ext>
            </a:extLst>
          </p:cNvPr>
          <p:cNvSpPr txBox="1"/>
          <p:nvPr/>
        </p:nvSpPr>
        <p:spPr>
          <a:xfrm>
            <a:off x="761802" y="762001"/>
            <a:ext cx="4080362" cy="17082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Автоматизована звітність</a:t>
            </a:r>
          </a:p>
        </p:txBody>
      </p:sp>
      <p:sp>
        <p:nvSpPr>
          <p:cNvPr id="5131" name="Rectangle 5130">
            <a:extLst>
              <a:ext uri="{FF2B5EF4-FFF2-40B4-BE49-F238E27FC236}">
                <a16:creationId xmlns:a16="http://schemas.microsoft.com/office/drawing/2014/main" id="{9B47378D-AD27-45D0-8C1C-5B1098DCC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0"/>
            <a:ext cx="6781799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177800" dist="215900" dir="8520000" sx="94000" sy="94000" algn="t" rotWithShape="0">
              <a:srgbClr val="000000">
                <a:alpha val="1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D93145DB-8155-C865-4887-6917EFAB5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061951"/>
            <a:ext cx="5334197" cy="4734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124" name="TextBox 4">
            <a:extLst>
              <a:ext uri="{FF2B5EF4-FFF2-40B4-BE49-F238E27FC236}">
                <a16:creationId xmlns:a16="http://schemas.microsoft.com/office/drawing/2014/main" id="{5CF66F0A-7A18-583E-2A92-BE7AC7E6C4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7398883"/>
              </p:ext>
            </p:extLst>
          </p:nvPr>
        </p:nvGraphicFramePr>
        <p:xfrm>
          <a:off x="761803" y="2470244"/>
          <a:ext cx="4080361" cy="3769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501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55" name="Rectangle 615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099CF32B-91E1-7B96-C5FB-9836F5DA33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518" b="1"/>
          <a:stretch/>
        </p:blipFill>
        <p:spPr bwMode="auto">
          <a:xfrm>
            <a:off x="2522356" y="10"/>
            <a:ext cx="966964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6" name="Rectangle 615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C00A2AB-FA88-D140-7B79-A89AF0180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600" y="894080"/>
            <a:ext cx="4304789" cy="528288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Ctr="0" compatLnSpc="1">
            <a:prstTxWarp prst="textNoShape">
              <a:avLst/>
            </a:prstTxWarp>
            <a:normAutofit fontScale="92500" lnSpcReduction="10000"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uk-UA" b="1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Простота використання</a:t>
            </a: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uk-UA" b="1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           </a:t>
            </a: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uk-UA" b="1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— Доступність усіх функцій: </a:t>
            </a:r>
            <a:r>
              <a:rPr kumimoji="0" lang="uk-UA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До всіх функцій </a:t>
            </a:r>
            <a:r>
              <a:rPr kumimoji="0" lang="af-ZA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Stata </a:t>
            </a:r>
            <a:r>
              <a:rPr kumimoji="0" lang="uk-UA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можна отримати доступ через меню, діалогові вікна, панелі управління, редактор даних, менеджер змінних, редактор графіків, конструктор таблиць і навіть конструктор діаграм </a:t>
            </a:r>
            <a:r>
              <a:rPr kumimoji="0" lang="af-ZA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SEM. </a:t>
            </a:r>
            <a:r>
              <a:rPr kumimoji="0" lang="uk-UA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Ви можете виконувати будь-який аналіз, просто вказуючи та клацаючи мишею.</a:t>
            </a:r>
            <a:endParaRPr kumimoji="0" lang="en-US" i="0" u="none" strike="noStrike" cap="none" normalizeH="0" baseline="0" noProof="0" dirty="0">
              <a:ln>
                <a:noFill/>
              </a:ln>
              <a:effectLst/>
              <a:latin typeface="Bookman Old Style" panose="02050604050505020204" pitchFamily="18" charset="0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uk-UA" b="1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— Необов'язкове програмування: </a:t>
            </a:r>
            <a:r>
              <a:rPr kumimoji="0" lang="uk-UA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Якщо ви не хочете писати команди та скрипти, вам це не потрібно. Ви можете виконувати всі необхідні дії за допомогою інтерфейсу, а потім, за необхідності, зберегти відповідні команди для відтворення аналізу.</a:t>
            </a:r>
            <a:endParaRPr kumimoji="0" lang="en-US" i="0" u="none" strike="noStrike" cap="none" normalizeH="0" baseline="0" noProof="0" dirty="0">
              <a:ln>
                <a:noFill/>
              </a:ln>
              <a:effectLst/>
              <a:latin typeface="Bookman Old Style" panose="02050604050505020204" pitchFamily="18" charset="0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uk-UA" i="0" u="none" strike="noStrike" cap="none" normalizeH="0" baseline="0" noProof="0" dirty="0">
              <a:ln>
                <a:noFill/>
              </a:ln>
              <a:effectLst/>
              <a:latin typeface="Bookman Old Style" panose="02050604050505020204" pitchFamily="18" charset="0"/>
            </a:endParaRPr>
          </a:p>
          <a:p>
            <a:pPr marL="0" marR="0" lvl="0" indent="-228600" eaLnBrk="1" fontAlgn="base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uk-UA" b="1" i="0" u="none" strike="noStrike" cap="none" normalizeH="0" baseline="0" noProof="0" dirty="0" err="1">
                <a:ln>
                  <a:noFill/>
                </a:ln>
                <a:effectLst/>
                <a:latin typeface="Bookman Old Style" panose="02050604050505020204" pitchFamily="18" charset="0"/>
              </a:rPr>
              <a:t>Техпідтримка</a:t>
            </a:r>
            <a:r>
              <a:rPr kumimoji="0" lang="uk-UA" b="1" i="0" u="none" strike="noStrike" cap="none" normalizeH="0" baseline="0" noProof="0" dirty="0">
                <a:ln>
                  <a:noFill/>
                </a:ln>
                <a:effectLst/>
                <a:latin typeface="Bookman Old Style" panose="02050604050505020204" pitchFamily="18" charset="0"/>
              </a:rPr>
              <a:t> світового класу</a:t>
            </a:r>
            <a:endParaRPr kumimoji="0" lang="uk-UA" b="0" i="0" u="none" strike="noStrike" cap="none" normalizeH="0" baseline="0" noProof="0" dirty="0">
              <a:ln>
                <a:noFill/>
              </a:ln>
              <a:effectLst/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066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20B85D-B95D-B1FE-A364-07CAF6240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ВІДЕОІНСТРУКЦІЯ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201730-BF25-F87B-1967-394C31BE0292}"/>
              </a:ext>
            </a:extLst>
          </p:cNvPr>
          <p:cNvSpPr txBox="1"/>
          <p:nvPr/>
        </p:nvSpPr>
        <p:spPr>
          <a:xfrm>
            <a:off x="1575881" y="1841207"/>
            <a:ext cx="8463064" cy="503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ts val="2700"/>
              </a:lnSpc>
            </a:pPr>
            <a:r>
              <a:rPr lang="en-US" sz="4800" b="0" i="0" u="none" strike="noStrike" dirty="0">
                <a:solidFill>
                  <a:srgbClr val="ECECEC"/>
                </a:solidFill>
                <a:effectLst/>
                <a:latin typeface="Bookman Old Style" panose="02050604050505020204" pitchFamily="18" charset="0"/>
                <a:hlinkClick r:id="rId2"/>
              </a:rPr>
              <a:t>STATA for beginners course</a:t>
            </a:r>
            <a:endParaRPr lang="uk-UA" sz="4800" dirty="0">
              <a:solidFill>
                <a:srgbClr val="ECECEC"/>
              </a:solidFill>
              <a:latin typeface="Bookman Old Style" panose="02050604050505020204" pitchFamily="18" charset="0"/>
              <a:hlinkClick r:id="rId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9F4F19-BDD3-A5B7-3D0C-75E80E6636DA}"/>
              </a:ext>
            </a:extLst>
          </p:cNvPr>
          <p:cNvSpPr txBox="1"/>
          <p:nvPr/>
        </p:nvSpPr>
        <p:spPr>
          <a:xfrm>
            <a:off x="838200" y="3429000"/>
            <a:ext cx="110036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latin typeface="Bookman Old Style" panose="02050604050505020204" pitchFamily="18" charset="0"/>
                <a:hlinkClick r:id="rId3"/>
              </a:rPr>
              <a:t>https://www.youtube.com/watch?v=gdnDkjoPJTM&amp;ab_channel=DataforDevelopment</a:t>
            </a:r>
            <a:r>
              <a:rPr lang="uk-UA" sz="3600" dirty="0">
                <a:latin typeface="Bookman Old Style" panose="0205060405050502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63742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502</Words>
  <Application>Microsoft Office PowerPoint</Application>
  <PresentationFormat>Широкий екран</PresentationFormat>
  <Paragraphs>59</Paragraphs>
  <Slides>8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Bookman Old Style</vt:lpstr>
      <vt:lpstr>Calibri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ВІДЕОІНСТРУКЦІЯ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Гавріна В. О.</dc:creator>
  <cp:lastModifiedBy>Гавріна В. О.</cp:lastModifiedBy>
  <cp:revision>1</cp:revision>
  <dcterms:created xsi:type="dcterms:W3CDTF">2025-04-10T14:17:48Z</dcterms:created>
  <dcterms:modified xsi:type="dcterms:W3CDTF">2025-04-10T14:48:37Z</dcterms:modified>
</cp:coreProperties>
</file>