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8" r:id="rId4"/>
    <p:sldId id="259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75" d="100"/>
          <a:sy n="75" d="100"/>
        </p:scale>
        <p:origin x="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B07E3E-160D-08C1-86D8-1FE84A9BD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F148F25A-08BD-EE15-7979-F10A58A86B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0F1686B2-AA4F-60A7-F1A1-DD5BE2C45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2DB8A-5B1A-42BE-8935-FA5A1BA3E17F}" type="datetimeFigureOut">
              <a:rPr lang="uk-UA" smtClean="0"/>
              <a:t>10.04.2025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B85DFD0-FE38-18B8-B0E3-C7CE395EB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22F21204-933B-7CC9-6B2A-1E4B5B00B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D5250-6E80-4621-9F9B-E955D80E3F1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48424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2E1540-3197-E85E-45A9-9338CC75F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977672F9-867E-6AE8-A238-D290FA90EC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99F2D7A-9368-8DB5-DC45-23326A252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2DB8A-5B1A-42BE-8935-FA5A1BA3E17F}" type="datetimeFigureOut">
              <a:rPr lang="uk-UA" smtClean="0"/>
              <a:t>10.04.2025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08B6DFF6-E9B5-DF49-602A-2CBFFE5CE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37D5630A-1FEB-7E20-A074-7978A1C8E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D5250-6E80-4621-9F9B-E955D80E3F1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46890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7F72241E-F42E-C8A1-9724-6802A1D278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4B3053E6-D1A2-2B7D-D06C-859A49A1BD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D473AD6-0C83-A556-BF4A-A308CFDAC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2DB8A-5B1A-42BE-8935-FA5A1BA3E17F}" type="datetimeFigureOut">
              <a:rPr lang="uk-UA" smtClean="0"/>
              <a:t>10.04.2025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D05172B2-AA78-F687-F784-BC4B81F52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D6F252F-DA54-3CD7-2650-CEC4E41AA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D5250-6E80-4621-9F9B-E955D80E3F1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98025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D498B5-E9C5-C366-8A9B-94B26FCD2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C9B9C80-7A14-7FCA-A023-935C0D880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48F015C-CD83-B59C-6E52-53C6FC935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2DB8A-5B1A-42BE-8935-FA5A1BA3E17F}" type="datetimeFigureOut">
              <a:rPr lang="uk-UA" smtClean="0"/>
              <a:t>10.04.2025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59193F7-3E6F-9A78-AA30-34C038D7C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0D394FA-89F1-1338-2D63-0BD84C378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D5250-6E80-4621-9F9B-E955D80E3F1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99048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7CB774-0D42-DAB0-DD6A-F1E2E952A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72BCF148-F66A-75B3-D2C5-F7BA62F20C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8F21AB1-C36A-BD5B-56F2-2D0E2D6A0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2DB8A-5B1A-42BE-8935-FA5A1BA3E17F}" type="datetimeFigureOut">
              <a:rPr lang="uk-UA" smtClean="0"/>
              <a:t>10.04.2025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6D9655E-F1F7-AEA4-870C-4962D0CEC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CE26CE49-2D29-BADA-8D74-C34D8FF8C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D5250-6E80-4621-9F9B-E955D80E3F1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33934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7CC258-2973-B5FA-DA5F-F82D60E37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C02F84F-76BC-15F6-C8B2-870D0A1829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132F1E2D-F4AE-710F-87D7-322E3C77EA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C7232EF6-DBF0-AE86-E040-57C5AE972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2DB8A-5B1A-42BE-8935-FA5A1BA3E17F}" type="datetimeFigureOut">
              <a:rPr lang="uk-UA" smtClean="0"/>
              <a:t>10.04.2025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4A624DAC-3910-4428-4FB0-3D55891BC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2E8ACDEE-5D4C-6439-B20C-B60D72E35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D5250-6E80-4621-9F9B-E955D80E3F1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08386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51FDD6-E401-CB1D-AA28-BB1DAA4D9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094B7A1B-0309-A0E4-EE10-E5347B96E0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7C40F4F0-09C3-EE57-08DA-65040F5927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8087E989-2A34-B8AE-5B17-A0986A6691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B31C2DDE-DAFD-77D1-0D4C-AF65324043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71F54B43-988C-DC22-9283-DE7D11AF0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2DB8A-5B1A-42BE-8935-FA5A1BA3E17F}" type="datetimeFigureOut">
              <a:rPr lang="uk-UA" smtClean="0"/>
              <a:t>10.04.2025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98969D63-C5C9-69ED-674A-98F21CAD4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CAF1C2B9-3CF0-D5A6-8E51-A6A611E6C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D5250-6E80-4621-9F9B-E955D80E3F1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2123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220E0E-76D2-E034-4C47-F21145FE4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26ACA49D-380B-4D6E-1128-48A3F2A13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2DB8A-5B1A-42BE-8935-FA5A1BA3E17F}" type="datetimeFigureOut">
              <a:rPr lang="uk-UA" smtClean="0"/>
              <a:t>10.04.2025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08B86175-F265-9299-A232-6D3DD8924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29899FD1-10BC-E33E-2ACD-810F19D05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D5250-6E80-4621-9F9B-E955D80E3F1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24589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32B8AD46-F3E3-E7A7-1CE6-B3F171351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2DB8A-5B1A-42BE-8935-FA5A1BA3E17F}" type="datetimeFigureOut">
              <a:rPr lang="uk-UA" smtClean="0"/>
              <a:t>10.04.2025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C0B539D9-E32D-E92F-A8CC-D8280D034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8B98A7FA-C67A-ACC0-DBDB-3A78D5E0E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D5250-6E80-4621-9F9B-E955D80E3F1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44212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F3683F-F7E4-0A9C-6A69-C710E9160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C2D33BF-9C72-1718-BE56-BC2A8F77AF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FDC5FFD5-7A65-202D-6F12-24D10F5602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25A96D03-F2D9-9C59-CD2A-8BFF99FB5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2DB8A-5B1A-42BE-8935-FA5A1BA3E17F}" type="datetimeFigureOut">
              <a:rPr lang="uk-UA" smtClean="0"/>
              <a:t>10.04.2025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510F8674-4EE5-7092-BD19-EE9D5CEB3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9971CFBC-A139-6B17-60F7-F574391E3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D5250-6E80-4621-9F9B-E955D80E3F1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4468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2DE063-99DD-905F-7759-942E44417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43A10110-1D3E-FE3E-97CC-CA0435E63E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1D94F058-16FA-D92C-B28B-4607DCA55D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0C6E8B4B-73D2-3B80-4AF3-45873E253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72DB8A-5B1A-42BE-8935-FA5A1BA3E17F}" type="datetimeFigureOut">
              <a:rPr lang="uk-UA" smtClean="0"/>
              <a:t>10.04.2025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47A1515E-FD72-05BD-018B-59649D83A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8058BDBC-523E-4C51-EDF0-9CFFED561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D5250-6E80-4621-9F9B-E955D80E3F1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88996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88EFA002-8624-B4A2-EC72-83627E8F2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ED1E130D-7064-D69E-321A-4EA0870262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E627B78-236C-3060-92B7-A2F22060A0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472DB8A-5B1A-42BE-8935-FA5A1BA3E17F}" type="datetimeFigureOut">
              <a:rPr lang="uk-UA" smtClean="0"/>
              <a:t>10.04.2025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B456F4F-A359-7E3D-1A75-537B04337A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6BA2774C-335D-4128-7D14-193B2567C2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E3D5250-6E80-4621-9F9B-E955D80E3F1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6413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upport.microsoft.com/uk-ua/office/%D0%B2%D1%81%D1%82%D0%B0%D0%B2%D0%BB%D0%B5%D0%BD%D0%BD%D1%8F-%D1%82%D0%B0-%D0%BE%D0%BD%D0%BE%D0%B2%D0%BB%D0%B5%D0%BD%D0%BD%D1%8F-%D0%B4%D0%B0%D0%BD%D0%B8%D1%85-excel-%D1%83-%D0%BF%D1%80%D0%BE%D0%B3%D1%80%D0%B0%D0%BC%D1%96-powerpoint-0690708a-5ce6-41b4-923f-11d57554138d" TargetMode="External"/><Relationship Id="rId5" Type="http://schemas.openxmlformats.org/officeDocument/2006/relationships/hyperlink" Target="https://support.microsoft.com/uk-ua/office/%D0%BA%D0%BE%D0%BF%D1%96%D1%8E%D0%B2%D0%B0%D0%BD%D0%BD%D1%8F-%D0%B7-excel-%D0%B4%D0%BE-%D1%96%D0%BD%D1%88%D0%BE%D1%97-%D0%BF%D1%80%D0%BE%D0%B3%D1%80%D0%B0%D0%BC%D0%B8-office-4ba759cc-62f3-422c-bd75-3fc83b06bb6b" TargetMode="External"/><Relationship Id="rId4" Type="http://schemas.openxmlformats.org/officeDocument/2006/relationships/hyperlink" Target="https://support.microsoft.com/uk-ua/office/%D1%81%D1%82%D0%B2%D0%BE%D1%80%D0%B5%D0%BD%D0%BD%D1%8F-%D0%B4%D1%96%D0%B0%D0%B3%D1%80%D0%B0%D0%BC-0baf399e-dd61-4e18-8a73-b3fd5d5680c2#__toc255902075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microsoft.com/uk-ua/office/%D1%82%D0%B8%D0%BF%D0%B8-%D0%B4%D1%96%D0%B0%D0%B3%D1%80%D0%B0%D0%BC-%D0%B4%D0%BE%D1%81%D1%82%D1%83%D0%BF%D0%BD%D1%96-%D0%B2-office-a6187218-807e-4103-9e0a-27cdb19afb90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hyperlink" Target="https://support.microsoft.com/uk-ua/office/%D0%B4%D0%BE%D0%B4%D0%B0%D0%B2%D0%B0%D0%BD%D0%BD%D1%8F-%D0%B0%D0%B1%D0%BE-%D0%B2%D0%B8%D0%BB%D1%83%D1%87%D0%B5%D0%BD%D0%BD%D1%8F-%D0%BD%D0%B0%D0%B7%D0%B2-%D1%83-%D0%B4%D1%96%D0%B0%D0%B3%D1%80%D0%B0%D0%BC%D0%B0%D1%85-4cf3c009-1482-4908-922a-997c32ea8250" TargetMode="External"/><Relationship Id="rId7" Type="http://schemas.openxmlformats.org/officeDocument/2006/relationships/hyperlink" Target="https://support.microsoft.com/uk-ua/office/%D0%B7%D0%BC%D1%96%D0%BD%D0%B5%D0%BD%D0%BD%D1%8F-%D1%80%D1%8F%D0%B4%D1%83-%D0%B4%D0%B0%D0%BD%D0%B8%D1%85-%D0%BD%D0%B0-%D0%B4%D1%96%D0%B0%D0%B3%D1%80%D0%B0%D0%BC%D1%96-30b55a30-1c2e-42d5-8ed1-3cc3ffb68036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hyperlink" Target="https://support.microsoft.com/uk-ua/office/%D0%B4%D0%BE%D0%B4%D0%B0%D0%B2%D0%B0%D0%BD%D0%BD%D1%8F-%D0%B0%D0%B1%D0%BE-%D0%B2%D0%B8%D0%B4%D0%B0%D0%BB%D0%B5%D0%BD%D0%BD%D1%8F-%D0%BF%D1%96%D0%B4%D0%BF%D0%B8%D1%81%D1%96%D0%B2-%D0%B4%D0%B0%D0%BD%D0%B8%D1%85-%D0%BD%D0%B0-%D0%B4%D1%96%D0%B0%D0%B3%D1%80%D0%B0%D0%BC%D1%96-884bf2f1-2e29-454e-8b42-f467c9f4eb2d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4C2987D-55B3-94A8-520D-C59A4F9CA18B}"/>
              </a:ext>
            </a:extLst>
          </p:cNvPr>
          <p:cNvSpPr txBox="1"/>
          <p:nvPr/>
        </p:nvSpPr>
        <p:spPr>
          <a:xfrm>
            <a:off x="640080" y="5576887"/>
            <a:ext cx="10911840" cy="6400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2250"/>
              </a:spcAft>
            </a:pPr>
            <a:r>
              <a:rPr lang="en-US" sz="3200" b="1" i="0">
                <a:effectLst/>
                <a:latin typeface="+mj-lt"/>
                <a:ea typeface="+mj-ea"/>
                <a:cs typeface="+mj-cs"/>
              </a:rPr>
              <a:t>Використання діаграм і графіків у презентації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D4AB869-BF1F-74D8-5A4D-C92E33D6924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6369" r="1" b="14830"/>
          <a:stretch/>
        </p:blipFill>
        <p:spPr>
          <a:xfrm>
            <a:off x="640080" y="640080"/>
            <a:ext cx="10911840" cy="4836795"/>
          </a:xfrm>
          <a:prstGeom prst="rect">
            <a:avLst/>
          </a:prstGeom>
          <a:ln w="19050">
            <a:solidFill>
              <a:schemeClr val="tx1"/>
            </a:solidFill>
            <a:miter lim="800000"/>
          </a:ln>
        </p:spPr>
      </p:pic>
    </p:spTree>
    <p:extLst>
      <p:ext uri="{BB962C8B-B14F-4D97-AF65-F5344CB8AC3E}">
        <p14:creationId xmlns:p14="http://schemas.microsoft.com/office/powerpoint/2010/main" val="20210249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3" name="Rectangle 4102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Публікаційна активність дослідників ТДАТУ. Моніторинг за ІІІ квартал -  Наукова бібліотека">
            <a:extLst>
              <a:ext uri="{FF2B5EF4-FFF2-40B4-BE49-F238E27FC236}">
                <a16:creationId xmlns:a16="http://schemas.microsoft.com/office/drawing/2014/main" id="{A6D5C47E-4515-CF84-FD0C-42CCCCDDA5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2" r="12968" b="-2"/>
          <a:stretch/>
        </p:blipFill>
        <p:spPr bwMode="auto">
          <a:xfrm>
            <a:off x="827088" y="1498600"/>
            <a:ext cx="5260975" cy="4676775"/>
          </a:xfrm>
          <a:custGeom>
            <a:avLst/>
            <a:gdLst/>
            <a:ahLst/>
            <a:cxnLst/>
            <a:rect l="l" t="t" r="r" b="b"/>
            <a:pathLst>
              <a:path w="5260975" h="4707593">
                <a:moveTo>
                  <a:pt x="0" y="0"/>
                </a:moveTo>
                <a:lnTo>
                  <a:pt x="5260975" y="0"/>
                </a:lnTo>
                <a:lnTo>
                  <a:pt x="5260975" y="3296937"/>
                </a:lnTo>
                <a:lnTo>
                  <a:pt x="5260975" y="3518571"/>
                </a:lnTo>
                <a:lnTo>
                  <a:pt x="5226503" y="3534000"/>
                </a:lnTo>
                <a:cubicBezTo>
                  <a:pt x="5219783" y="3536785"/>
                  <a:pt x="5212389" y="3538321"/>
                  <a:pt x="5206341" y="3542065"/>
                </a:cubicBezTo>
                <a:cubicBezTo>
                  <a:pt x="5178495" y="3559156"/>
                  <a:pt x="5151515" y="3577591"/>
                  <a:pt x="5123287" y="3594010"/>
                </a:cubicBezTo>
                <a:cubicBezTo>
                  <a:pt x="5094195" y="3611004"/>
                  <a:pt x="5068175" y="3631071"/>
                  <a:pt x="5048107" y="3658244"/>
                </a:cubicBezTo>
                <a:cubicBezTo>
                  <a:pt x="5029480" y="3683496"/>
                  <a:pt x="5011429" y="3709131"/>
                  <a:pt x="4992899" y="3734479"/>
                </a:cubicBezTo>
                <a:cubicBezTo>
                  <a:pt x="4988194" y="3740912"/>
                  <a:pt x="4983873" y="3748498"/>
                  <a:pt x="4977440" y="3752627"/>
                </a:cubicBezTo>
                <a:cubicBezTo>
                  <a:pt x="4964094" y="3761268"/>
                  <a:pt x="4949499" y="3768277"/>
                  <a:pt x="4935193" y="3775382"/>
                </a:cubicBezTo>
                <a:cubicBezTo>
                  <a:pt x="4922903" y="3781431"/>
                  <a:pt x="4909845" y="3785943"/>
                  <a:pt x="4897844" y="3792472"/>
                </a:cubicBezTo>
                <a:cubicBezTo>
                  <a:pt x="4888243" y="3797658"/>
                  <a:pt x="4879697" y="3804859"/>
                  <a:pt x="4870767" y="3811388"/>
                </a:cubicBezTo>
                <a:cubicBezTo>
                  <a:pt x="4862990" y="3817052"/>
                  <a:pt x="4854445" y="3821949"/>
                  <a:pt x="4847916" y="3828767"/>
                </a:cubicBezTo>
                <a:cubicBezTo>
                  <a:pt x="4831977" y="3845281"/>
                  <a:pt x="4815942" y="3861508"/>
                  <a:pt x="4796163" y="3873702"/>
                </a:cubicBezTo>
                <a:cubicBezTo>
                  <a:pt x="4776672" y="3885799"/>
                  <a:pt x="4758237" y="3899338"/>
                  <a:pt x="4738843" y="3911628"/>
                </a:cubicBezTo>
                <a:cubicBezTo>
                  <a:pt x="4719831" y="3923630"/>
                  <a:pt x="4702645" y="3936783"/>
                  <a:pt x="4692755" y="3958099"/>
                </a:cubicBezTo>
                <a:cubicBezTo>
                  <a:pt x="4688339" y="3967508"/>
                  <a:pt x="4682097" y="3977782"/>
                  <a:pt x="4673744" y="3983255"/>
                </a:cubicBezTo>
                <a:cubicBezTo>
                  <a:pt x="4661838" y="3991032"/>
                  <a:pt x="4646764" y="3993817"/>
                  <a:pt x="4633801" y="4000442"/>
                </a:cubicBezTo>
                <a:cubicBezTo>
                  <a:pt x="4618535" y="4008219"/>
                  <a:pt x="4600869" y="4014940"/>
                  <a:pt x="4590499" y="4027326"/>
                </a:cubicBezTo>
                <a:cubicBezTo>
                  <a:pt x="4581281" y="4038368"/>
                  <a:pt x="4571968" y="4047009"/>
                  <a:pt x="4559773" y="4054018"/>
                </a:cubicBezTo>
                <a:cubicBezTo>
                  <a:pt x="4551229" y="4058915"/>
                  <a:pt x="4544892" y="4067844"/>
                  <a:pt x="4536059" y="4071877"/>
                </a:cubicBezTo>
                <a:cubicBezTo>
                  <a:pt x="4524441" y="4077254"/>
                  <a:pt x="4512727" y="4081479"/>
                  <a:pt x="4502549" y="4089832"/>
                </a:cubicBezTo>
                <a:cubicBezTo>
                  <a:pt x="4491987" y="4098473"/>
                  <a:pt x="4479986" y="4105290"/>
                  <a:pt x="4468944" y="4113356"/>
                </a:cubicBezTo>
                <a:cubicBezTo>
                  <a:pt x="4463087" y="4117676"/>
                  <a:pt x="4458286" y="4123341"/>
                  <a:pt x="4452622" y="4127854"/>
                </a:cubicBezTo>
                <a:cubicBezTo>
                  <a:pt x="4442252" y="4136111"/>
                  <a:pt x="4431690" y="4144176"/>
                  <a:pt x="4421032" y="4151953"/>
                </a:cubicBezTo>
                <a:cubicBezTo>
                  <a:pt x="4410375" y="4159731"/>
                  <a:pt x="4400197" y="4168756"/>
                  <a:pt x="4388483" y="4174421"/>
                </a:cubicBezTo>
                <a:cubicBezTo>
                  <a:pt x="4368513" y="4184023"/>
                  <a:pt x="4346717" y="4189784"/>
                  <a:pt x="4327321" y="4200153"/>
                </a:cubicBezTo>
                <a:cubicBezTo>
                  <a:pt x="4307639" y="4210714"/>
                  <a:pt x="4289107" y="4223965"/>
                  <a:pt x="4271633" y="4237983"/>
                </a:cubicBezTo>
                <a:cubicBezTo>
                  <a:pt x="4257807" y="4249025"/>
                  <a:pt x="4244845" y="4259971"/>
                  <a:pt x="4227465" y="4265635"/>
                </a:cubicBezTo>
                <a:cubicBezTo>
                  <a:pt x="4217768" y="4268804"/>
                  <a:pt x="4207591" y="4275717"/>
                  <a:pt x="4201733" y="4283783"/>
                </a:cubicBezTo>
                <a:cubicBezTo>
                  <a:pt x="4189059" y="4301353"/>
                  <a:pt x="4172833" y="4313739"/>
                  <a:pt x="4154494" y="4324301"/>
                </a:cubicBezTo>
                <a:cubicBezTo>
                  <a:pt x="4130010" y="4338511"/>
                  <a:pt x="4105814" y="4353009"/>
                  <a:pt x="4081234" y="4366931"/>
                </a:cubicBezTo>
                <a:cubicBezTo>
                  <a:pt x="4066737" y="4375189"/>
                  <a:pt x="4052335" y="4383926"/>
                  <a:pt x="4036971" y="4389975"/>
                </a:cubicBezTo>
                <a:cubicBezTo>
                  <a:pt x="4005575" y="4402457"/>
                  <a:pt x="3973410" y="4413114"/>
                  <a:pt x="3941725" y="4424733"/>
                </a:cubicBezTo>
                <a:cubicBezTo>
                  <a:pt x="3931355" y="4428477"/>
                  <a:pt x="3921561" y="4433854"/>
                  <a:pt x="3910999" y="4437119"/>
                </a:cubicBezTo>
                <a:cubicBezTo>
                  <a:pt x="3899573" y="4440671"/>
                  <a:pt x="3887285" y="4441727"/>
                  <a:pt x="3875859" y="4445280"/>
                </a:cubicBezTo>
                <a:cubicBezTo>
                  <a:pt x="3856847" y="4451136"/>
                  <a:pt x="3838412" y="4458626"/>
                  <a:pt x="3819401" y="4464579"/>
                </a:cubicBezTo>
                <a:cubicBezTo>
                  <a:pt x="3782723" y="4476005"/>
                  <a:pt x="3745949" y="4486951"/>
                  <a:pt x="3709176" y="4497800"/>
                </a:cubicBezTo>
                <a:cubicBezTo>
                  <a:pt x="3701303" y="4500105"/>
                  <a:pt x="3692757" y="4500393"/>
                  <a:pt x="3684981" y="4502889"/>
                </a:cubicBezTo>
                <a:cubicBezTo>
                  <a:pt x="3664337" y="4509610"/>
                  <a:pt x="3643789" y="4516907"/>
                  <a:pt x="3623338" y="4524300"/>
                </a:cubicBezTo>
                <a:cubicBezTo>
                  <a:pt x="3610953" y="4528813"/>
                  <a:pt x="3598854" y="4534382"/>
                  <a:pt x="3586373" y="4538702"/>
                </a:cubicBezTo>
                <a:cubicBezTo>
                  <a:pt x="3576387" y="4542159"/>
                  <a:pt x="3566113" y="4544847"/>
                  <a:pt x="3555743" y="4546960"/>
                </a:cubicBezTo>
                <a:cubicBezTo>
                  <a:pt x="3546814" y="4548785"/>
                  <a:pt x="3537501" y="4548592"/>
                  <a:pt x="3528667" y="4550801"/>
                </a:cubicBezTo>
                <a:cubicBezTo>
                  <a:pt x="3504759" y="4556753"/>
                  <a:pt x="3481140" y="4563475"/>
                  <a:pt x="3457424" y="4569811"/>
                </a:cubicBezTo>
                <a:cubicBezTo>
                  <a:pt x="3447919" y="4572308"/>
                  <a:pt x="3438221" y="4574133"/>
                  <a:pt x="3429003" y="4577301"/>
                </a:cubicBezTo>
                <a:cubicBezTo>
                  <a:pt x="3404327" y="4585654"/>
                  <a:pt x="3380036" y="4595159"/>
                  <a:pt x="3355264" y="4603033"/>
                </a:cubicBezTo>
                <a:cubicBezTo>
                  <a:pt x="3334717" y="4609562"/>
                  <a:pt x="3313593" y="4614266"/>
                  <a:pt x="3292757" y="4620027"/>
                </a:cubicBezTo>
                <a:cubicBezTo>
                  <a:pt x="3283924" y="4622524"/>
                  <a:pt x="3275475" y="4626077"/>
                  <a:pt x="3266643" y="4628188"/>
                </a:cubicBezTo>
                <a:cubicBezTo>
                  <a:pt x="3246863" y="4632990"/>
                  <a:pt x="3226796" y="4637022"/>
                  <a:pt x="3206921" y="4641823"/>
                </a:cubicBezTo>
                <a:cubicBezTo>
                  <a:pt x="3195590" y="4644607"/>
                  <a:pt x="3184645" y="4649600"/>
                  <a:pt x="3173123" y="4651425"/>
                </a:cubicBezTo>
                <a:cubicBezTo>
                  <a:pt x="3145759" y="4655745"/>
                  <a:pt x="3118203" y="4658817"/>
                  <a:pt x="3090646" y="4662274"/>
                </a:cubicBezTo>
                <a:cubicBezTo>
                  <a:pt x="3062227" y="4665826"/>
                  <a:pt x="3033902" y="4669571"/>
                  <a:pt x="3005480" y="4672739"/>
                </a:cubicBezTo>
                <a:cubicBezTo>
                  <a:pt x="2989926" y="4674372"/>
                  <a:pt x="2974275" y="4674660"/>
                  <a:pt x="2958721" y="4676196"/>
                </a:cubicBezTo>
                <a:cubicBezTo>
                  <a:pt x="2945087" y="4677541"/>
                  <a:pt x="2931549" y="4680037"/>
                  <a:pt x="2917915" y="4681670"/>
                </a:cubicBezTo>
                <a:cubicBezTo>
                  <a:pt x="2906105" y="4683013"/>
                  <a:pt x="2894199" y="4683781"/>
                  <a:pt x="2882389" y="4685126"/>
                </a:cubicBezTo>
                <a:cubicBezTo>
                  <a:pt x="2863475" y="4687334"/>
                  <a:pt x="2844655" y="4689831"/>
                  <a:pt x="2825837" y="4692135"/>
                </a:cubicBezTo>
                <a:cubicBezTo>
                  <a:pt x="2817964" y="4692999"/>
                  <a:pt x="2809706" y="4695399"/>
                  <a:pt x="2802313" y="4693960"/>
                </a:cubicBezTo>
                <a:cubicBezTo>
                  <a:pt x="2783686" y="4690310"/>
                  <a:pt x="2765347" y="4691367"/>
                  <a:pt x="2746816" y="4693863"/>
                </a:cubicBezTo>
                <a:cubicBezTo>
                  <a:pt x="2740479" y="4694728"/>
                  <a:pt x="2733662" y="4694535"/>
                  <a:pt x="2727517" y="4692903"/>
                </a:cubicBezTo>
                <a:cubicBezTo>
                  <a:pt x="2714939" y="4689638"/>
                  <a:pt x="2702745" y="4685029"/>
                  <a:pt x="2690359" y="4680997"/>
                </a:cubicBezTo>
                <a:cubicBezTo>
                  <a:pt x="2689014" y="4680517"/>
                  <a:pt x="2687382" y="4680421"/>
                  <a:pt x="2685943" y="4680133"/>
                </a:cubicBezTo>
                <a:cubicBezTo>
                  <a:pt x="2677781" y="4678500"/>
                  <a:pt x="2669717" y="4676868"/>
                  <a:pt x="2661554" y="4675428"/>
                </a:cubicBezTo>
                <a:cubicBezTo>
                  <a:pt x="2657138" y="4674660"/>
                  <a:pt x="2652625" y="4674564"/>
                  <a:pt x="2648208" y="4673892"/>
                </a:cubicBezTo>
                <a:cubicBezTo>
                  <a:pt x="2631118" y="4671203"/>
                  <a:pt x="2612299" y="4675716"/>
                  <a:pt x="2597512" y="4664099"/>
                </a:cubicBezTo>
                <a:cubicBezTo>
                  <a:pt x="2587911" y="4656609"/>
                  <a:pt x="2578597" y="4658338"/>
                  <a:pt x="2568324" y="4659490"/>
                </a:cubicBezTo>
                <a:cubicBezTo>
                  <a:pt x="2560547" y="4660354"/>
                  <a:pt x="2552577" y="4660065"/>
                  <a:pt x="2544704" y="4660162"/>
                </a:cubicBezTo>
                <a:cubicBezTo>
                  <a:pt x="2530878" y="4660449"/>
                  <a:pt x="2517052" y="4660546"/>
                  <a:pt x="2503225" y="4661026"/>
                </a:cubicBezTo>
                <a:cubicBezTo>
                  <a:pt x="2498808" y="4661218"/>
                  <a:pt x="2494297" y="4663619"/>
                  <a:pt x="2489975" y="4663235"/>
                </a:cubicBezTo>
                <a:cubicBezTo>
                  <a:pt x="2470004" y="4661410"/>
                  <a:pt x="2450033" y="4658529"/>
                  <a:pt x="2430061" y="4656897"/>
                </a:cubicBezTo>
                <a:cubicBezTo>
                  <a:pt x="2418732" y="4655938"/>
                  <a:pt x="2407114" y="4657761"/>
                  <a:pt x="2395880" y="4656417"/>
                </a:cubicBezTo>
                <a:cubicBezTo>
                  <a:pt x="2382919" y="4654881"/>
                  <a:pt x="2370245" y="4650945"/>
                  <a:pt x="2357378" y="4648544"/>
                </a:cubicBezTo>
                <a:cubicBezTo>
                  <a:pt x="2353826" y="4647872"/>
                  <a:pt x="2349889" y="4648736"/>
                  <a:pt x="2346145" y="4648928"/>
                </a:cubicBezTo>
                <a:cubicBezTo>
                  <a:pt x="2341920" y="4649120"/>
                  <a:pt x="2337791" y="4649504"/>
                  <a:pt x="2333567" y="4649600"/>
                </a:cubicBezTo>
                <a:cubicBezTo>
                  <a:pt x="2320700" y="4649793"/>
                  <a:pt x="2307835" y="4649504"/>
                  <a:pt x="2294968" y="4650177"/>
                </a:cubicBezTo>
                <a:cubicBezTo>
                  <a:pt x="2287095" y="4650561"/>
                  <a:pt x="2278839" y="4654497"/>
                  <a:pt x="2271540" y="4653057"/>
                </a:cubicBezTo>
                <a:cubicBezTo>
                  <a:pt x="2256659" y="4650272"/>
                  <a:pt x="2241776" y="4656513"/>
                  <a:pt x="2226895" y="4651329"/>
                </a:cubicBezTo>
                <a:cubicBezTo>
                  <a:pt x="2222285" y="4649793"/>
                  <a:pt x="2215948" y="4653633"/>
                  <a:pt x="2210379" y="4653825"/>
                </a:cubicBezTo>
                <a:cubicBezTo>
                  <a:pt x="2196457" y="4654305"/>
                  <a:pt x="2182535" y="4654209"/>
                  <a:pt x="2168613" y="4654113"/>
                </a:cubicBezTo>
                <a:cubicBezTo>
                  <a:pt x="2156131" y="4654017"/>
                  <a:pt x="2143168" y="4655361"/>
                  <a:pt x="2131167" y="4652673"/>
                </a:cubicBezTo>
                <a:cubicBezTo>
                  <a:pt x="2118588" y="4649793"/>
                  <a:pt x="2107259" y="4650177"/>
                  <a:pt x="2095065" y="4653441"/>
                </a:cubicBezTo>
                <a:cubicBezTo>
                  <a:pt x="2086711" y="4655649"/>
                  <a:pt x="2077878" y="4655938"/>
                  <a:pt x="2069237" y="4656609"/>
                </a:cubicBezTo>
                <a:cubicBezTo>
                  <a:pt x="2059924" y="4657377"/>
                  <a:pt x="2049650" y="4655361"/>
                  <a:pt x="2041201" y="4658529"/>
                </a:cubicBezTo>
                <a:cubicBezTo>
                  <a:pt x="2016044" y="4667939"/>
                  <a:pt x="1990216" y="4669955"/>
                  <a:pt x="1963909" y="4669955"/>
                </a:cubicBezTo>
                <a:cubicBezTo>
                  <a:pt x="1959107" y="4669955"/>
                  <a:pt x="1954210" y="4668612"/>
                  <a:pt x="1949603" y="4667171"/>
                </a:cubicBezTo>
                <a:cubicBezTo>
                  <a:pt x="1922717" y="4658529"/>
                  <a:pt x="1895737" y="4659297"/>
                  <a:pt x="1868373" y="4664578"/>
                </a:cubicBezTo>
                <a:cubicBezTo>
                  <a:pt x="1862708" y="4665731"/>
                  <a:pt x="1856372" y="4665923"/>
                  <a:pt x="1850707" y="4664771"/>
                </a:cubicBezTo>
                <a:cubicBezTo>
                  <a:pt x="1834768" y="4661410"/>
                  <a:pt x="1819309" y="4655841"/>
                  <a:pt x="1803275" y="4653441"/>
                </a:cubicBezTo>
                <a:cubicBezTo>
                  <a:pt x="1776775" y="4649504"/>
                  <a:pt x="1753828" y="4662754"/>
                  <a:pt x="1730112" y="4671396"/>
                </a:cubicBezTo>
                <a:cubicBezTo>
                  <a:pt x="1707548" y="4679557"/>
                  <a:pt x="1688345" y="4697992"/>
                  <a:pt x="1661652" y="4693863"/>
                </a:cubicBezTo>
                <a:cubicBezTo>
                  <a:pt x="1658965" y="4693479"/>
                  <a:pt x="1655988" y="4696071"/>
                  <a:pt x="1653011" y="4696744"/>
                </a:cubicBezTo>
                <a:cubicBezTo>
                  <a:pt x="1644850" y="4698568"/>
                  <a:pt x="1636689" y="4700776"/>
                  <a:pt x="1628431" y="4701641"/>
                </a:cubicBezTo>
                <a:cubicBezTo>
                  <a:pt x="1618350" y="4702793"/>
                  <a:pt x="1608076" y="4702409"/>
                  <a:pt x="1597995" y="4703369"/>
                </a:cubicBezTo>
                <a:cubicBezTo>
                  <a:pt x="1585032" y="4704521"/>
                  <a:pt x="1572263" y="4707593"/>
                  <a:pt x="1559396" y="4707593"/>
                </a:cubicBezTo>
                <a:cubicBezTo>
                  <a:pt x="1549026" y="4707593"/>
                  <a:pt x="1538753" y="4704041"/>
                  <a:pt x="1528480" y="4702312"/>
                </a:cubicBezTo>
                <a:cubicBezTo>
                  <a:pt x="1513981" y="4699912"/>
                  <a:pt x="1498042" y="4700584"/>
                  <a:pt x="1485272" y="4694439"/>
                </a:cubicBezTo>
                <a:cubicBezTo>
                  <a:pt x="1471639" y="4687910"/>
                  <a:pt x="1458676" y="4684934"/>
                  <a:pt x="1444562" y="4686950"/>
                </a:cubicBezTo>
                <a:cubicBezTo>
                  <a:pt x="1439857" y="4687622"/>
                  <a:pt x="1433808" y="4691655"/>
                  <a:pt x="1431696" y="4695783"/>
                </a:cubicBezTo>
                <a:cubicBezTo>
                  <a:pt x="1426991" y="4705001"/>
                  <a:pt x="1420559" y="4706634"/>
                  <a:pt x="1411821" y="4703464"/>
                </a:cubicBezTo>
                <a:cubicBezTo>
                  <a:pt x="1404236" y="4700776"/>
                  <a:pt x="1394922" y="4699432"/>
                  <a:pt x="1389738" y="4694247"/>
                </a:cubicBezTo>
                <a:cubicBezTo>
                  <a:pt x="1375047" y="4679557"/>
                  <a:pt x="1356324" y="4679077"/>
                  <a:pt x="1338081" y="4675141"/>
                </a:cubicBezTo>
                <a:cubicBezTo>
                  <a:pt x="1326945" y="4672739"/>
                  <a:pt x="1316574" y="4672644"/>
                  <a:pt x="1305436" y="4674276"/>
                </a:cubicBezTo>
                <a:cubicBezTo>
                  <a:pt x="1281241" y="4677925"/>
                  <a:pt x="1257717" y="4672739"/>
                  <a:pt x="1234481" y="4666115"/>
                </a:cubicBezTo>
                <a:cubicBezTo>
                  <a:pt x="1219118" y="4661698"/>
                  <a:pt x="1203372" y="4659010"/>
                  <a:pt x="1188106" y="4654497"/>
                </a:cubicBezTo>
                <a:cubicBezTo>
                  <a:pt x="1176680" y="4651041"/>
                  <a:pt x="1165255" y="4646912"/>
                  <a:pt x="1154790" y="4641343"/>
                </a:cubicBezTo>
                <a:cubicBezTo>
                  <a:pt x="1139618" y="4633181"/>
                  <a:pt x="1126369" y="4620891"/>
                  <a:pt x="1107069" y="4624156"/>
                </a:cubicBezTo>
                <a:cubicBezTo>
                  <a:pt x="1090074" y="4627036"/>
                  <a:pt x="1074713" y="4620988"/>
                  <a:pt x="1059158" y="4615227"/>
                </a:cubicBezTo>
                <a:cubicBezTo>
                  <a:pt x="1047732" y="4611002"/>
                  <a:pt x="1036308" y="4606681"/>
                  <a:pt x="1024496" y="4603993"/>
                </a:cubicBezTo>
                <a:cubicBezTo>
                  <a:pt x="1010478" y="4600824"/>
                  <a:pt x="994635" y="4602169"/>
                  <a:pt x="982153" y="4596311"/>
                </a:cubicBezTo>
                <a:cubicBezTo>
                  <a:pt x="969095" y="4590166"/>
                  <a:pt x="958246" y="4594295"/>
                  <a:pt x="946628" y="4596024"/>
                </a:cubicBezTo>
                <a:cubicBezTo>
                  <a:pt x="928097" y="4598712"/>
                  <a:pt x="909661" y="4603705"/>
                  <a:pt x="890939" y="4597368"/>
                </a:cubicBezTo>
                <a:cubicBezTo>
                  <a:pt x="868184" y="4589687"/>
                  <a:pt x="845620" y="4581430"/>
                  <a:pt x="822769" y="4574133"/>
                </a:cubicBezTo>
                <a:cubicBezTo>
                  <a:pt x="813934" y="4571347"/>
                  <a:pt x="804431" y="4570195"/>
                  <a:pt x="795212" y="4568947"/>
                </a:cubicBezTo>
                <a:cubicBezTo>
                  <a:pt x="786476" y="4567891"/>
                  <a:pt x="776010" y="4570579"/>
                  <a:pt x="769288" y="4566547"/>
                </a:cubicBezTo>
                <a:cubicBezTo>
                  <a:pt x="752005" y="4556178"/>
                  <a:pt x="734243" y="4551089"/>
                  <a:pt x="714271" y="4551089"/>
                </a:cubicBezTo>
                <a:cubicBezTo>
                  <a:pt x="706781" y="4551089"/>
                  <a:pt x="699484" y="4546768"/>
                  <a:pt x="691900" y="4545999"/>
                </a:cubicBezTo>
                <a:cubicBezTo>
                  <a:pt x="681529" y="4545040"/>
                  <a:pt x="669623" y="4542447"/>
                  <a:pt x="660598" y="4546096"/>
                </a:cubicBezTo>
                <a:cubicBezTo>
                  <a:pt x="639379" y="4554737"/>
                  <a:pt x="622193" y="4547536"/>
                  <a:pt x="603662" y="4538991"/>
                </a:cubicBezTo>
                <a:cubicBezTo>
                  <a:pt x="585418" y="4530541"/>
                  <a:pt x="566215" y="4523821"/>
                  <a:pt x="546821" y="4518251"/>
                </a:cubicBezTo>
                <a:cubicBezTo>
                  <a:pt x="539524" y="4516235"/>
                  <a:pt x="530787" y="4519596"/>
                  <a:pt x="522721" y="4520267"/>
                </a:cubicBezTo>
                <a:cubicBezTo>
                  <a:pt x="519840" y="4520460"/>
                  <a:pt x="516671" y="4520748"/>
                  <a:pt x="514080" y="4519788"/>
                </a:cubicBezTo>
                <a:cubicBezTo>
                  <a:pt x="489020" y="4510570"/>
                  <a:pt x="463575" y="4503561"/>
                  <a:pt x="436404" y="4508361"/>
                </a:cubicBezTo>
                <a:cubicBezTo>
                  <a:pt x="433908" y="4508842"/>
                  <a:pt x="431123" y="4507786"/>
                  <a:pt x="428626" y="4507114"/>
                </a:cubicBezTo>
                <a:cubicBezTo>
                  <a:pt x="416432" y="4503657"/>
                  <a:pt x="404526" y="4498184"/>
                  <a:pt x="392141" y="4496936"/>
                </a:cubicBezTo>
                <a:cubicBezTo>
                  <a:pt x="361608" y="4493864"/>
                  <a:pt x="330884" y="4492615"/>
                  <a:pt x="300157" y="4490599"/>
                </a:cubicBezTo>
                <a:cubicBezTo>
                  <a:pt x="298237" y="4490503"/>
                  <a:pt x="296221" y="4490503"/>
                  <a:pt x="294493" y="4489831"/>
                </a:cubicBezTo>
                <a:cubicBezTo>
                  <a:pt x="283163" y="4485702"/>
                  <a:pt x="273274" y="4487047"/>
                  <a:pt x="263671" y="4494919"/>
                </a:cubicBezTo>
                <a:cubicBezTo>
                  <a:pt x="259447" y="4498376"/>
                  <a:pt x="253686" y="4500200"/>
                  <a:pt x="248406" y="4502121"/>
                </a:cubicBezTo>
                <a:cubicBezTo>
                  <a:pt x="240628" y="4505002"/>
                  <a:pt x="232659" y="4507786"/>
                  <a:pt x="224594" y="4509610"/>
                </a:cubicBezTo>
                <a:cubicBezTo>
                  <a:pt x="216624" y="4511338"/>
                  <a:pt x="208079" y="4513738"/>
                  <a:pt x="200398" y="4512395"/>
                </a:cubicBezTo>
                <a:cubicBezTo>
                  <a:pt x="186572" y="4509994"/>
                  <a:pt x="173417" y="4504618"/>
                  <a:pt x="159783" y="4501064"/>
                </a:cubicBezTo>
                <a:cubicBezTo>
                  <a:pt x="155079" y="4499816"/>
                  <a:pt x="149893" y="4500009"/>
                  <a:pt x="144997" y="4499912"/>
                </a:cubicBezTo>
                <a:cubicBezTo>
                  <a:pt x="133763" y="4499625"/>
                  <a:pt x="122241" y="4502409"/>
                  <a:pt x="112064" y="4494440"/>
                </a:cubicBezTo>
                <a:cubicBezTo>
                  <a:pt x="102655" y="4486951"/>
                  <a:pt x="93148" y="4489158"/>
                  <a:pt x="83259" y="4494824"/>
                </a:cubicBezTo>
                <a:cubicBezTo>
                  <a:pt x="76154" y="4498857"/>
                  <a:pt x="68090" y="4502025"/>
                  <a:pt x="60120" y="4503561"/>
                </a:cubicBezTo>
                <a:cubicBezTo>
                  <a:pt x="49174" y="4505673"/>
                  <a:pt x="38324" y="4506538"/>
                  <a:pt x="26514" y="4505289"/>
                </a:cubicBezTo>
                <a:cubicBezTo>
                  <a:pt x="18161" y="4504425"/>
                  <a:pt x="11343" y="4504041"/>
                  <a:pt x="4814" y="4498952"/>
                </a:cubicBezTo>
                <a:cubicBezTo>
                  <a:pt x="3759" y="4498184"/>
                  <a:pt x="1839" y="4497992"/>
                  <a:pt x="398" y="4498089"/>
                </a:cubicBezTo>
                <a:lnTo>
                  <a:pt x="0" y="4498087"/>
                </a:lnTo>
                <a:close/>
              </a:path>
            </a:pathLst>
          </a:custGeom>
          <a:ln>
            <a:noFill/>
          </a:ln>
          <a:effectLst>
            <a:outerShdw blurRad="381000" dist="152400" dir="5400000" algn="t" rotWithShape="0">
              <a:prstClr val="black">
                <a:alpha val="1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105" name="Group 4104">
            <a:extLst>
              <a:ext uri="{FF2B5EF4-FFF2-40B4-BE49-F238E27FC236}">
                <a16:creationId xmlns:a16="http://schemas.microsoft.com/office/drawing/2014/main" id="{0EAC7AFE-68C0-41EB-A1C7-108E60D7C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7088" y="4795537"/>
            <a:ext cx="5260975" cy="1410656"/>
            <a:chOff x="827088" y="4795537"/>
            <a:chExt cx="5260975" cy="1410656"/>
          </a:xfrm>
        </p:grpSpPr>
        <p:sp>
          <p:nvSpPr>
            <p:cNvPr id="4106" name="Freeform: Shape 4105">
              <a:extLst>
                <a:ext uri="{FF2B5EF4-FFF2-40B4-BE49-F238E27FC236}">
                  <a16:creationId xmlns:a16="http://schemas.microsoft.com/office/drawing/2014/main" id="{127393A7-D6DA-410B-8699-AA56B57BF7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7088" y="4795537"/>
              <a:ext cx="5260975" cy="1410656"/>
            </a:xfrm>
            <a:custGeom>
              <a:avLst/>
              <a:gdLst>
                <a:gd name="connsiteX0" fmla="*/ 5260975 w 5260975"/>
                <a:gd name="connsiteY0" fmla="*/ 0 h 1410656"/>
                <a:gd name="connsiteX1" fmla="*/ 5260975 w 5260975"/>
                <a:gd name="connsiteY1" fmla="*/ 221634 h 1410656"/>
                <a:gd name="connsiteX2" fmla="*/ 5226503 w 5260975"/>
                <a:gd name="connsiteY2" fmla="*/ 237063 h 1410656"/>
                <a:gd name="connsiteX3" fmla="*/ 5206341 w 5260975"/>
                <a:gd name="connsiteY3" fmla="*/ 245128 h 1410656"/>
                <a:gd name="connsiteX4" fmla="*/ 5123287 w 5260975"/>
                <a:gd name="connsiteY4" fmla="*/ 297073 h 1410656"/>
                <a:gd name="connsiteX5" fmla="*/ 5048107 w 5260975"/>
                <a:gd name="connsiteY5" fmla="*/ 361307 h 1410656"/>
                <a:gd name="connsiteX6" fmla="*/ 4992899 w 5260975"/>
                <a:gd name="connsiteY6" fmla="*/ 437542 h 1410656"/>
                <a:gd name="connsiteX7" fmla="*/ 4977440 w 5260975"/>
                <a:gd name="connsiteY7" fmla="*/ 455690 h 1410656"/>
                <a:gd name="connsiteX8" fmla="*/ 4935193 w 5260975"/>
                <a:gd name="connsiteY8" fmla="*/ 478445 h 1410656"/>
                <a:gd name="connsiteX9" fmla="*/ 4897844 w 5260975"/>
                <a:gd name="connsiteY9" fmla="*/ 495535 h 1410656"/>
                <a:gd name="connsiteX10" fmla="*/ 4870767 w 5260975"/>
                <a:gd name="connsiteY10" fmla="*/ 514451 h 1410656"/>
                <a:gd name="connsiteX11" fmla="*/ 4847916 w 5260975"/>
                <a:gd name="connsiteY11" fmla="*/ 531830 h 1410656"/>
                <a:gd name="connsiteX12" fmla="*/ 4796163 w 5260975"/>
                <a:gd name="connsiteY12" fmla="*/ 576765 h 1410656"/>
                <a:gd name="connsiteX13" fmla="*/ 4738843 w 5260975"/>
                <a:gd name="connsiteY13" fmla="*/ 614691 h 1410656"/>
                <a:gd name="connsiteX14" fmla="*/ 4692755 w 5260975"/>
                <a:gd name="connsiteY14" fmla="*/ 661162 h 1410656"/>
                <a:gd name="connsiteX15" fmla="*/ 4673744 w 5260975"/>
                <a:gd name="connsiteY15" fmla="*/ 686318 h 1410656"/>
                <a:gd name="connsiteX16" fmla="*/ 4633801 w 5260975"/>
                <a:gd name="connsiteY16" fmla="*/ 703505 h 1410656"/>
                <a:gd name="connsiteX17" fmla="*/ 4590499 w 5260975"/>
                <a:gd name="connsiteY17" fmla="*/ 730389 h 1410656"/>
                <a:gd name="connsiteX18" fmla="*/ 4559773 w 5260975"/>
                <a:gd name="connsiteY18" fmla="*/ 757081 h 1410656"/>
                <a:gd name="connsiteX19" fmla="*/ 4536059 w 5260975"/>
                <a:gd name="connsiteY19" fmla="*/ 774940 h 1410656"/>
                <a:gd name="connsiteX20" fmla="*/ 4502549 w 5260975"/>
                <a:gd name="connsiteY20" fmla="*/ 792895 h 1410656"/>
                <a:gd name="connsiteX21" fmla="*/ 4468944 w 5260975"/>
                <a:gd name="connsiteY21" fmla="*/ 816419 h 1410656"/>
                <a:gd name="connsiteX22" fmla="*/ 4452622 w 5260975"/>
                <a:gd name="connsiteY22" fmla="*/ 830917 h 1410656"/>
                <a:gd name="connsiteX23" fmla="*/ 4421032 w 5260975"/>
                <a:gd name="connsiteY23" fmla="*/ 855016 h 1410656"/>
                <a:gd name="connsiteX24" fmla="*/ 4388483 w 5260975"/>
                <a:gd name="connsiteY24" fmla="*/ 877484 h 1410656"/>
                <a:gd name="connsiteX25" fmla="*/ 4327321 w 5260975"/>
                <a:gd name="connsiteY25" fmla="*/ 903216 h 1410656"/>
                <a:gd name="connsiteX26" fmla="*/ 4271633 w 5260975"/>
                <a:gd name="connsiteY26" fmla="*/ 941046 h 1410656"/>
                <a:gd name="connsiteX27" fmla="*/ 4227465 w 5260975"/>
                <a:gd name="connsiteY27" fmla="*/ 968698 h 1410656"/>
                <a:gd name="connsiteX28" fmla="*/ 4201733 w 5260975"/>
                <a:gd name="connsiteY28" fmla="*/ 986846 h 1410656"/>
                <a:gd name="connsiteX29" fmla="*/ 4154494 w 5260975"/>
                <a:gd name="connsiteY29" fmla="*/ 1027364 h 1410656"/>
                <a:gd name="connsiteX30" fmla="*/ 4081234 w 5260975"/>
                <a:gd name="connsiteY30" fmla="*/ 1069994 h 1410656"/>
                <a:gd name="connsiteX31" fmla="*/ 4036971 w 5260975"/>
                <a:gd name="connsiteY31" fmla="*/ 1093038 h 1410656"/>
                <a:gd name="connsiteX32" fmla="*/ 3941725 w 5260975"/>
                <a:gd name="connsiteY32" fmla="*/ 1127796 h 1410656"/>
                <a:gd name="connsiteX33" fmla="*/ 3910999 w 5260975"/>
                <a:gd name="connsiteY33" fmla="*/ 1140182 h 1410656"/>
                <a:gd name="connsiteX34" fmla="*/ 3875859 w 5260975"/>
                <a:gd name="connsiteY34" fmla="*/ 1148343 h 1410656"/>
                <a:gd name="connsiteX35" fmla="*/ 3819401 w 5260975"/>
                <a:gd name="connsiteY35" fmla="*/ 1167642 h 1410656"/>
                <a:gd name="connsiteX36" fmla="*/ 3709176 w 5260975"/>
                <a:gd name="connsiteY36" fmla="*/ 1200863 h 1410656"/>
                <a:gd name="connsiteX37" fmla="*/ 3684981 w 5260975"/>
                <a:gd name="connsiteY37" fmla="*/ 1205952 h 1410656"/>
                <a:gd name="connsiteX38" fmla="*/ 3623338 w 5260975"/>
                <a:gd name="connsiteY38" fmla="*/ 1227363 h 1410656"/>
                <a:gd name="connsiteX39" fmla="*/ 3586373 w 5260975"/>
                <a:gd name="connsiteY39" fmla="*/ 1241765 h 1410656"/>
                <a:gd name="connsiteX40" fmla="*/ 3555743 w 5260975"/>
                <a:gd name="connsiteY40" fmla="*/ 1250023 h 1410656"/>
                <a:gd name="connsiteX41" fmla="*/ 3528667 w 5260975"/>
                <a:gd name="connsiteY41" fmla="*/ 1253864 h 1410656"/>
                <a:gd name="connsiteX42" fmla="*/ 3457424 w 5260975"/>
                <a:gd name="connsiteY42" fmla="*/ 1272874 h 1410656"/>
                <a:gd name="connsiteX43" fmla="*/ 3429003 w 5260975"/>
                <a:gd name="connsiteY43" fmla="*/ 1280364 h 1410656"/>
                <a:gd name="connsiteX44" fmla="*/ 3355264 w 5260975"/>
                <a:gd name="connsiteY44" fmla="*/ 1306096 h 1410656"/>
                <a:gd name="connsiteX45" fmla="*/ 3292757 w 5260975"/>
                <a:gd name="connsiteY45" fmla="*/ 1323090 h 1410656"/>
                <a:gd name="connsiteX46" fmla="*/ 3266643 w 5260975"/>
                <a:gd name="connsiteY46" fmla="*/ 1331251 h 1410656"/>
                <a:gd name="connsiteX47" fmla="*/ 3206921 w 5260975"/>
                <a:gd name="connsiteY47" fmla="*/ 1344886 h 1410656"/>
                <a:gd name="connsiteX48" fmla="*/ 3173123 w 5260975"/>
                <a:gd name="connsiteY48" fmla="*/ 1354488 h 1410656"/>
                <a:gd name="connsiteX49" fmla="*/ 3090646 w 5260975"/>
                <a:gd name="connsiteY49" fmla="*/ 1365337 h 1410656"/>
                <a:gd name="connsiteX50" fmla="*/ 3005480 w 5260975"/>
                <a:gd name="connsiteY50" fmla="*/ 1375802 h 1410656"/>
                <a:gd name="connsiteX51" fmla="*/ 2958721 w 5260975"/>
                <a:gd name="connsiteY51" fmla="*/ 1379259 h 1410656"/>
                <a:gd name="connsiteX52" fmla="*/ 2917915 w 5260975"/>
                <a:gd name="connsiteY52" fmla="*/ 1384733 h 1410656"/>
                <a:gd name="connsiteX53" fmla="*/ 2882389 w 5260975"/>
                <a:gd name="connsiteY53" fmla="*/ 1388189 h 1410656"/>
                <a:gd name="connsiteX54" fmla="*/ 2825837 w 5260975"/>
                <a:gd name="connsiteY54" fmla="*/ 1395198 h 1410656"/>
                <a:gd name="connsiteX55" fmla="*/ 2802313 w 5260975"/>
                <a:gd name="connsiteY55" fmla="*/ 1397023 h 1410656"/>
                <a:gd name="connsiteX56" fmla="*/ 2746816 w 5260975"/>
                <a:gd name="connsiteY56" fmla="*/ 1396926 h 1410656"/>
                <a:gd name="connsiteX57" fmla="*/ 2727517 w 5260975"/>
                <a:gd name="connsiteY57" fmla="*/ 1395966 h 1410656"/>
                <a:gd name="connsiteX58" fmla="*/ 2690359 w 5260975"/>
                <a:gd name="connsiteY58" fmla="*/ 1384060 h 1410656"/>
                <a:gd name="connsiteX59" fmla="*/ 2685943 w 5260975"/>
                <a:gd name="connsiteY59" fmla="*/ 1383196 h 1410656"/>
                <a:gd name="connsiteX60" fmla="*/ 2661554 w 5260975"/>
                <a:gd name="connsiteY60" fmla="*/ 1378491 h 1410656"/>
                <a:gd name="connsiteX61" fmla="*/ 2648208 w 5260975"/>
                <a:gd name="connsiteY61" fmla="*/ 1376955 h 1410656"/>
                <a:gd name="connsiteX62" fmla="*/ 2597512 w 5260975"/>
                <a:gd name="connsiteY62" fmla="*/ 1367162 h 1410656"/>
                <a:gd name="connsiteX63" fmla="*/ 2568324 w 5260975"/>
                <a:gd name="connsiteY63" fmla="*/ 1362553 h 1410656"/>
                <a:gd name="connsiteX64" fmla="*/ 2544704 w 5260975"/>
                <a:gd name="connsiteY64" fmla="*/ 1363225 h 1410656"/>
                <a:gd name="connsiteX65" fmla="*/ 2503225 w 5260975"/>
                <a:gd name="connsiteY65" fmla="*/ 1364089 h 1410656"/>
                <a:gd name="connsiteX66" fmla="*/ 2489975 w 5260975"/>
                <a:gd name="connsiteY66" fmla="*/ 1366298 h 1410656"/>
                <a:gd name="connsiteX67" fmla="*/ 2430061 w 5260975"/>
                <a:gd name="connsiteY67" fmla="*/ 1359960 h 1410656"/>
                <a:gd name="connsiteX68" fmla="*/ 2395880 w 5260975"/>
                <a:gd name="connsiteY68" fmla="*/ 1359480 h 1410656"/>
                <a:gd name="connsiteX69" fmla="*/ 2357378 w 5260975"/>
                <a:gd name="connsiteY69" fmla="*/ 1351607 h 1410656"/>
                <a:gd name="connsiteX70" fmla="*/ 2346145 w 5260975"/>
                <a:gd name="connsiteY70" fmla="*/ 1351991 h 1410656"/>
                <a:gd name="connsiteX71" fmla="*/ 2333567 w 5260975"/>
                <a:gd name="connsiteY71" fmla="*/ 1352663 h 1410656"/>
                <a:gd name="connsiteX72" fmla="*/ 2294968 w 5260975"/>
                <a:gd name="connsiteY72" fmla="*/ 1353240 h 1410656"/>
                <a:gd name="connsiteX73" fmla="*/ 2271540 w 5260975"/>
                <a:gd name="connsiteY73" fmla="*/ 1356120 h 1410656"/>
                <a:gd name="connsiteX74" fmla="*/ 2226895 w 5260975"/>
                <a:gd name="connsiteY74" fmla="*/ 1354392 h 1410656"/>
                <a:gd name="connsiteX75" fmla="*/ 2210379 w 5260975"/>
                <a:gd name="connsiteY75" fmla="*/ 1356888 h 1410656"/>
                <a:gd name="connsiteX76" fmla="*/ 2168613 w 5260975"/>
                <a:gd name="connsiteY76" fmla="*/ 1357176 h 1410656"/>
                <a:gd name="connsiteX77" fmla="*/ 2131167 w 5260975"/>
                <a:gd name="connsiteY77" fmla="*/ 1355736 h 1410656"/>
                <a:gd name="connsiteX78" fmla="*/ 2095065 w 5260975"/>
                <a:gd name="connsiteY78" fmla="*/ 1356504 h 1410656"/>
                <a:gd name="connsiteX79" fmla="*/ 2069237 w 5260975"/>
                <a:gd name="connsiteY79" fmla="*/ 1359672 h 1410656"/>
                <a:gd name="connsiteX80" fmla="*/ 2041201 w 5260975"/>
                <a:gd name="connsiteY80" fmla="*/ 1361592 h 1410656"/>
                <a:gd name="connsiteX81" fmla="*/ 1963909 w 5260975"/>
                <a:gd name="connsiteY81" fmla="*/ 1373018 h 1410656"/>
                <a:gd name="connsiteX82" fmla="*/ 1949603 w 5260975"/>
                <a:gd name="connsiteY82" fmla="*/ 1370234 h 1410656"/>
                <a:gd name="connsiteX83" fmla="*/ 1868373 w 5260975"/>
                <a:gd name="connsiteY83" fmla="*/ 1367641 h 1410656"/>
                <a:gd name="connsiteX84" fmla="*/ 1850707 w 5260975"/>
                <a:gd name="connsiteY84" fmla="*/ 1367834 h 1410656"/>
                <a:gd name="connsiteX85" fmla="*/ 1803275 w 5260975"/>
                <a:gd name="connsiteY85" fmla="*/ 1356504 h 1410656"/>
                <a:gd name="connsiteX86" fmla="*/ 1730112 w 5260975"/>
                <a:gd name="connsiteY86" fmla="*/ 1374459 h 1410656"/>
                <a:gd name="connsiteX87" fmla="*/ 1661652 w 5260975"/>
                <a:gd name="connsiteY87" fmla="*/ 1396926 h 1410656"/>
                <a:gd name="connsiteX88" fmla="*/ 1653011 w 5260975"/>
                <a:gd name="connsiteY88" fmla="*/ 1399807 h 1410656"/>
                <a:gd name="connsiteX89" fmla="*/ 1628431 w 5260975"/>
                <a:gd name="connsiteY89" fmla="*/ 1404704 h 1410656"/>
                <a:gd name="connsiteX90" fmla="*/ 1597995 w 5260975"/>
                <a:gd name="connsiteY90" fmla="*/ 1406432 h 1410656"/>
                <a:gd name="connsiteX91" fmla="*/ 1559396 w 5260975"/>
                <a:gd name="connsiteY91" fmla="*/ 1410656 h 1410656"/>
                <a:gd name="connsiteX92" fmla="*/ 1528480 w 5260975"/>
                <a:gd name="connsiteY92" fmla="*/ 1405375 h 1410656"/>
                <a:gd name="connsiteX93" fmla="*/ 1485272 w 5260975"/>
                <a:gd name="connsiteY93" fmla="*/ 1397502 h 1410656"/>
                <a:gd name="connsiteX94" fmla="*/ 1444562 w 5260975"/>
                <a:gd name="connsiteY94" fmla="*/ 1390013 h 1410656"/>
                <a:gd name="connsiteX95" fmla="*/ 1431696 w 5260975"/>
                <a:gd name="connsiteY95" fmla="*/ 1398846 h 1410656"/>
                <a:gd name="connsiteX96" fmla="*/ 1411821 w 5260975"/>
                <a:gd name="connsiteY96" fmla="*/ 1406527 h 1410656"/>
                <a:gd name="connsiteX97" fmla="*/ 1389738 w 5260975"/>
                <a:gd name="connsiteY97" fmla="*/ 1397310 h 1410656"/>
                <a:gd name="connsiteX98" fmla="*/ 1338081 w 5260975"/>
                <a:gd name="connsiteY98" fmla="*/ 1378204 h 1410656"/>
                <a:gd name="connsiteX99" fmla="*/ 1305436 w 5260975"/>
                <a:gd name="connsiteY99" fmla="*/ 1377339 h 1410656"/>
                <a:gd name="connsiteX100" fmla="*/ 1234481 w 5260975"/>
                <a:gd name="connsiteY100" fmla="*/ 1369178 h 1410656"/>
                <a:gd name="connsiteX101" fmla="*/ 1188106 w 5260975"/>
                <a:gd name="connsiteY101" fmla="*/ 1357560 h 1410656"/>
                <a:gd name="connsiteX102" fmla="*/ 1154790 w 5260975"/>
                <a:gd name="connsiteY102" fmla="*/ 1344406 h 1410656"/>
                <a:gd name="connsiteX103" fmla="*/ 1107069 w 5260975"/>
                <a:gd name="connsiteY103" fmla="*/ 1327219 h 1410656"/>
                <a:gd name="connsiteX104" fmla="*/ 1059158 w 5260975"/>
                <a:gd name="connsiteY104" fmla="*/ 1318290 h 1410656"/>
                <a:gd name="connsiteX105" fmla="*/ 1024496 w 5260975"/>
                <a:gd name="connsiteY105" fmla="*/ 1307056 h 1410656"/>
                <a:gd name="connsiteX106" fmla="*/ 982153 w 5260975"/>
                <a:gd name="connsiteY106" fmla="*/ 1299374 h 1410656"/>
                <a:gd name="connsiteX107" fmla="*/ 946628 w 5260975"/>
                <a:gd name="connsiteY107" fmla="*/ 1299087 h 1410656"/>
                <a:gd name="connsiteX108" fmla="*/ 890939 w 5260975"/>
                <a:gd name="connsiteY108" fmla="*/ 1300431 h 1410656"/>
                <a:gd name="connsiteX109" fmla="*/ 822769 w 5260975"/>
                <a:gd name="connsiteY109" fmla="*/ 1277196 h 1410656"/>
                <a:gd name="connsiteX110" fmla="*/ 795212 w 5260975"/>
                <a:gd name="connsiteY110" fmla="*/ 1272010 h 1410656"/>
                <a:gd name="connsiteX111" fmla="*/ 769288 w 5260975"/>
                <a:gd name="connsiteY111" fmla="*/ 1269610 h 1410656"/>
                <a:gd name="connsiteX112" fmla="*/ 714271 w 5260975"/>
                <a:gd name="connsiteY112" fmla="*/ 1254152 h 1410656"/>
                <a:gd name="connsiteX113" fmla="*/ 691900 w 5260975"/>
                <a:gd name="connsiteY113" fmla="*/ 1249062 h 1410656"/>
                <a:gd name="connsiteX114" fmla="*/ 660598 w 5260975"/>
                <a:gd name="connsiteY114" fmla="*/ 1249159 h 1410656"/>
                <a:gd name="connsiteX115" fmla="*/ 603662 w 5260975"/>
                <a:gd name="connsiteY115" fmla="*/ 1242054 h 1410656"/>
                <a:gd name="connsiteX116" fmla="*/ 546821 w 5260975"/>
                <a:gd name="connsiteY116" fmla="*/ 1221314 h 1410656"/>
                <a:gd name="connsiteX117" fmla="*/ 522721 w 5260975"/>
                <a:gd name="connsiteY117" fmla="*/ 1223330 h 1410656"/>
                <a:gd name="connsiteX118" fmla="*/ 514080 w 5260975"/>
                <a:gd name="connsiteY118" fmla="*/ 1222851 h 1410656"/>
                <a:gd name="connsiteX119" fmla="*/ 436404 w 5260975"/>
                <a:gd name="connsiteY119" fmla="*/ 1211424 h 1410656"/>
                <a:gd name="connsiteX120" fmla="*/ 428626 w 5260975"/>
                <a:gd name="connsiteY120" fmla="*/ 1210177 h 1410656"/>
                <a:gd name="connsiteX121" fmla="*/ 392141 w 5260975"/>
                <a:gd name="connsiteY121" fmla="*/ 1199999 h 1410656"/>
                <a:gd name="connsiteX122" fmla="*/ 300157 w 5260975"/>
                <a:gd name="connsiteY122" fmla="*/ 1193662 h 1410656"/>
                <a:gd name="connsiteX123" fmla="*/ 294493 w 5260975"/>
                <a:gd name="connsiteY123" fmla="*/ 1192894 h 1410656"/>
                <a:gd name="connsiteX124" fmla="*/ 263671 w 5260975"/>
                <a:gd name="connsiteY124" fmla="*/ 1197982 h 1410656"/>
                <a:gd name="connsiteX125" fmla="*/ 248406 w 5260975"/>
                <a:gd name="connsiteY125" fmla="*/ 1205184 h 1410656"/>
                <a:gd name="connsiteX126" fmla="*/ 224594 w 5260975"/>
                <a:gd name="connsiteY126" fmla="*/ 1212673 h 1410656"/>
                <a:gd name="connsiteX127" fmla="*/ 200398 w 5260975"/>
                <a:gd name="connsiteY127" fmla="*/ 1215458 h 1410656"/>
                <a:gd name="connsiteX128" fmla="*/ 159783 w 5260975"/>
                <a:gd name="connsiteY128" fmla="*/ 1204127 h 1410656"/>
                <a:gd name="connsiteX129" fmla="*/ 144997 w 5260975"/>
                <a:gd name="connsiteY129" fmla="*/ 1202975 h 1410656"/>
                <a:gd name="connsiteX130" fmla="*/ 112064 w 5260975"/>
                <a:gd name="connsiteY130" fmla="*/ 1197503 h 1410656"/>
                <a:gd name="connsiteX131" fmla="*/ 83259 w 5260975"/>
                <a:gd name="connsiteY131" fmla="*/ 1197887 h 1410656"/>
                <a:gd name="connsiteX132" fmla="*/ 60120 w 5260975"/>
                <a:gd name="connsiteY132" fmla="*/ 1206624 h 1410656"/>
                <a:gd name="connsiteX133" fmla="*/ 26514 w 5260975"/>
                <a:gd name="connsiteY133" fmla="*/ 1208352 h 1410656"/>
                <a:gd name="connsiteX134" fmla="*/ 4814 w 5260975"/>
                <a:gd name="connsiteY134" fmla="*/ 1202015 h 1410656"/>
                <a:gd name="connsiteX135" fmla="*/ 398 w 5260975"/>
                <a:gd name="connsiteY135" fmla="*/ 1201152 h 1410656"/>
                <a:gd name="connsiteX136" fmla="*/ 0 w 5260975"/>
                <a:gd name="connsiteY136" fmla="*/ 1201150 h 1410656"/>
                <a:gd name="connsiteX137" fmla="*/ 0 w 5260975"/>
                <a:gd name="connsiteY137" fmla="*/ 1004512 h 1410656"/>
                <a:gd name="connsiteX138" fmla="*/ 30355 w 5260975"/>
                <a:gd name="connsiteY138" fmla="*/ 1002784 h 1410656"/>
                <a:gd name="connsiteX139" fmla="*/ 52151 w 5260975"/>
                <a:gd name="connsiteY139" fmla="*/ 997695 h 1410656"/>
                <a:gd name="connsiteX140" fmla="*/ 64248 w 5260975"/>
                <a:gd name="connsiteY140" fmla="*/ 994430 h 1410656"/>
                <a:gd name="connsiteX141" fmla="*/ 126370 w 5260975"/>
                <a:gd name="connsiteY141" fmla="*/ 985405 h 1410656"/>
                <a:gd name="connsiteX142" fmla="*/ 154022 w 5260975"/>
                <a:gd name="connsiteY142" fmla="*/ 975708 h 1410656"/>
                <a:gd name="connsiteX143" fmla="*/ 161512 w 5260975"/>
                <a:gd name="connsiteY143" fmla="*/ 974268 h 1410656"/>
                <a:gd name="connsiteX144" fmla="*/ 202510 w 5260975"/>
                <a:gd name="connsiteY144" fmla="*/ 978300 h 1410656"/>
                <a:gd name="connsiteX145" fmla="*/ 233235 w 5260975"/>
                <a:gd name="connsiteY145" fmla="*/ 993950 h 1410656"/>
                <a:gd name="connsiteX146" fmla="*/ 239188 w 5260975"/>
                <a:gd name="connsiteY146" fmla="*/ 999231 h 1410656"/>
                <a:gd name="connsiteX147" fmla="*/ 324834 w 5260975"/>
                <a:gd name="connsiteY147" fmla="*/ 997407 h 1410656"/>
                <a:gd name="connsiteX148" fmla="*/ 337987 w 5260975"/>
                <a:gd name="connsiteY148" fmla="*/ 995198 h 1410656"/>
                <a:gd name="connsiteX149" fmla="*/ 401550 w 5260975"/>
                <a:gd name="connsiteY149" fmla="*/ 1004416 h 1410656"/>
                <a:gd name="connsiteX150" fmla="*/ 420081 w 5260975"/>
                <a:gd name="connsiteY150" fmla="*/ 1006240 h 1410656"/>
                <a:gd name="connsiteX151" fmla="*/ 486523 w 5260975"/>
                <a:gd name="connsiteY151" fmla="*/ 1014498 h 1410656"/>
                <a:gd name="connsiteX152" fmla="*/ 495932 w 5260975"/>
                <a:gd name="connsiteY152" fmla="*/ 1006817 h 1410656"/>
                <a:gd name="connsiteX153" fmla="*/ 523009 w 5260975"/>
                <a:gd name="connsiteY153" fmla="*/ 987517 h 1410656"/>
                <a:gd name="connsiteX154" fmla="*/ 576393 w 5260975"/>
                <a:gd name="connsiteY154" fmla="*/ 970427 h 1410656"/>
                <a:gd name="connsiteX155" fmla="*/ 590892 w 5260975"/>
                <a:gd name="connsiteY155" fmla="*/ 971387 h 1410656"/>
                <a:gd name="connsiteX156" fmla="*/ 627569 w 5260975"/>
                <a:gd name="connsiteY156" fmla="*/ 999904 h 1410656"/>
                <a:gd name="connsiteX157" fmla="*/ 645429 w 5260975"/>
                <a:gd name="connsiteY157" fmla="*/ 1011329 h 1410656"/>
                <a:gd name="connsiteX158" fmla="*/ 696125 w 5260975"/>
                <a:gd name="connsiteY158" fmla="*/ 1032356 h 1410656"/>
                <a:gd name="connsiteX159" fmla="*/ 700349 w 5260975"/>
                <a:gd name="connsiteY159" fmla="*/ 1036197 h 1410656"/>
                <a:gd name="connsiteX160" fmla="*/ 737795 w 5260975"/>
                <a:gd name="connsiteY160" fmla="*/ 1081804 h 1410656"/>
                <a:gd name="connsiteX161" fmla="*/ 746244 w 5260975"/>
                <a:gd name="connsiteY161" fmla="*/ 1089581 h 1410656"/>
                <a:gd name="connsiteX162" fmla="*/ 756422 w 5260975"/>
                <a:gd name="connsiteY162" fmla="*/ 1101680 h 1410656"/>
                <a:gd name="connsiteX163" fmla="*/ 788202 w 5260975"/>
                <a:gd name="connsiteY163" fmla="*/ 1125108 h 1410656"/>
                <a:gd name="connsiteX164" fmla="*/ 827569 w 5260975"/>
                <a:gd name="connsiteY164" fmla="*/ 1132596 h 1410656"/>
                <a:gd name="connsiteX165" fmla="*/ 875097 w 5260975"/>
                <a:gd name="connsiteY165" fmla="*/ 1144022 h 1410656"/>
                <a:gd name="connsiteX166" fmla="*/ 894972 w 5260975"/>
                <a:gd name="connsiteY166" fmla="*/ 1151704 h 1410656"/>
                <a:gd name="connsiteX167" fmla="*/ 948260 w 5260975"/>
                <a:gd name="connsiteY167" fmla="*/ 1166298 h 1410656"/>
                <a:gd name="connsiteX168" fmla="*/ 986282 w 5260975"/>
                <a:gd name="connsiteY168" fmla="*/ 1178588 h 1410656"/>
                <a:gd name="connsiteX169" fmla="*/ 1041107 w 5260975"/>
                <a:gd name="connsiteY169" fmla="*/ 1185789 h 1410656"/>
                <a:gd name="connsiteX170" fmla="*/ 1067703 w 5260975"/>
                <a:gd name="connsiteY170" fmla="*/ 1186076 h 1410656"/>
                <a:gd name="connsiteX171" fmla="*/ 1116574 w 5260975"/>
                <a:gd name="connsiteY171" fmla="*/ 1222946 h 1410656"/>
                <a:gd name="connsiteX172" fmla="*/ 1155557 w 5260975"/>
                <a:gd name="connsiteY172" fmla="*/ 1247335 h 1410656"/>
                <a:gd name="connsiteX173" fmla="*/ 1196556 w 5260975"/>
                <a:gd name="connsiteY173" fmla="*/ 1235525 h 1410656"/>
                <a:gd name="connsiteX174" fmla="*/ 1207693 w 5260975"/>
                <a:gd name="connsiteY174" fmla="*/ 1224387 h 1410656"/>
                <a:gd name="connsiteX175" fmla="*/ 1274904 w 5260975"/>
                <a:gd name="connsiteY175" fmla="*/ 1213826 h 1410656"/>
                <a:gd name="connsiteX176" fmla="*/ 1370919 w 5260975"/>
                <a:gd name="connsiteY176" fmla="*/ 1213442 h 1410656"/>
                <a:gd name="connsiteX177" fmla="*/ 1530593 w 5260975"/>
                <a:gd name="connsiteY177" fmla="*/ 1189437 h 1410656"/>
                <a:gd name="connsiteX178" fmla="*/ 1558436 w 5260975"/>
                <a:gd name="connsiteY178" fmla="*/ 1178299 h 1410656"/>
                <a:gd name="connsiteX179" fmla="*/ 1589737 w 5260975"/>
                <a:gd name="connsiteY179" fmla="*/ 1175515 h 1410656"/>
                <a:gd name="connsiteX180" fmla="*/ 1601740 w 5260975"/>
                <a:gd name="connsiteY180" fmla="*/ 1182333 h 1410656"/>
                <a:gd name="connsiteX181" fmla="*/ 1654259 w 5260975"/>
                <a:gd name="connsiteY181" fmla="*/ 1192510 h 1410656"/>
                <a:gd name="connsiteX182" fmla="*/ 1664246 w 5260975"/>
                <a:gd name="connsiteY182" fmla="*/ 1192702 h 1410656"/>
                <a:gd name="connsiteX183" fmla="*/ 1698427 w 5260975"/>
                <a:gd name="connsiteY183" fmla="*/ 1188381 h 1410656"/>
                <a:gd name="connsiteX184" fmla="*/ 1730112 w 5260975"/>
                <a:gd name="connsiteY184" fmla="*/ 1185885 h 1410656"/>
                <a:gd name="connsiteX185" fmla="*/ 1809996 w 5260975"/>
                <a:gd name="connsiteY185" fmla="*/ 1194046 h 1410656"/>
                <a:gd name="connsiteX186" fmla="*/ 1871254 w 5260975"/>
                <a:gd name="connsiteY186" fmla="*/ 1192126 h 1410656"/>
                <a:gd name="connsiteX187" fmla="*/ 1899482 w 5260975"/>
                <a:gd name="connsiteY187" fmla="*/ 1194046 h 1410656"/>
                <a:gd name="connsiteX188" fmla="*/ 1915420 w 5260975"/>
                <a:gd name="connsiteY188" fmla="*/ 1196927 h 1410656"/>
                <a:gd name="connsiteX189" fmla="*/ 1951522 w 5260975"/>
                <a:gd name="connsiteY189" fmla="*/ 1216994 h 1410656"/>
                <a:gd name="connsiteX190" fmla="*/ 1971302 w 5260975"/>
                <a:gd name="connsiteY190" fmla="*/ 1221507 h 1410656"/>
                <a:gd name="connsiteX191" fmla="*/ 2030831 w 5260975"/>
                <a:gd name="connsiteY191" fmla="*/ 1221123 h 1410656"/>
                <a:gd name="connsiteX192" fmla="*/ 2120125 w 5260975"/>
                <a:gd name="connsiteY192" fmla="*/ 1190878 h 1410656"/>
                <a:gd name="connsiteX193" fmla="*/ 2129439 w 5260975"/>
                <a:gd name="connsiteY193" fmla="*/ 1186845 h 1410656"/>
                <a:gd name="connsiteX194" fmla="*/ 2174854 w 5260975"/>
                <a:gd name="connsiteY194" fmla="*/ 1181852 h 1410656"/>
                <a:gd name="connsiteX195" fmla="*/ 2205674 w 5260975"/>
                <a:gd name="connsiteY195" fmla="*/ 1188669 h 1410656"/>
                <a:gd name="connsiteX196" fmla="*/ 2247634 w 5260975"/>
                <a:gd name="connsiteY196" fmla="*/ 1202784 h 1410656"/>
                <a:gd name="connsiteX197" fmla="*/ 2285367 w 5260975"/>
                <a:gd name="connsiteY197" fmla="*/ 1214594 h 1410656"/>
                <a:gd name="connsiteX198" fmla="*/ 2312827 w 5260975"/>
                <a:gd name="connsiteY198" fmla="*/ 1227939 h 1410656"/>
                <a:gd name="connsiteX199" fmla="*/ 2375622 w 5260975"/>
                <a:gd name="connsiteY199" fmla="*/ 1237733 h 1410656"/>
                <a:gd name="connsiteX200" fmla="*/ 2382151 w 5260975"/>
                <a:gd name="connsiteY200" fmla="*/ 1239365 h 1410656"/>
                <a:gd name="connsiteX201" fmla="*/ 2429390 w 5260975"/>
                <a:gd name="connsiteY201" fmla="*/ 1227459 h 1410656"/>
                <a:gd name="connsiteX202" fmla="*/ 2486134 w 5260975"/>
                <a:gd name="connsiteY202" fmla="*/ 1215362 h 1410656"/>
                <a:gd name="connsiteX203" fmla="*/ 2506394 w 5260975"/>
                <a:gd name="connsiteY203" fmla="*/ 1219490 h 1410656"/>
                <a:gd name="connsiteX204" fmla="*/ 2534142 w 5260975"/>
                <a:gd name="connsiteY204" fmla="*/ 1225347 h 1410656"/>
                <a:gd name="connsiteX205" fmla="*/ 2559874 w 5260975"/>
                <a:gd name="connsiteY205" fmla="*/ 1222275 h 1410656"/>
                <a:gd name="connsiteX206" fmla="*/ 2575525 w 5260975"/>
                <a:gd name="connsiteY206" fmla="*/ 1221987 h 1410656"/>
                <a:gd name="connsiteX207" fmla="*/ 2646960 w 5260975"/>
                <a:gd name="connsiteY207" fmla="*/ 1257896 h 1410656"/>
                <a:gd name="connsiteX208" fmla="*/ 2665107 w 5260975"/>
                <a:gd name="connsiteY208" fmla="*/ 1260873 h 1410656"/>
                <a:gd name="connsiteX209" fmla="*/ 2675381 w 5260975"/>
                <a:gd name="connsiteY209" fmla="*/ 1265290 h 1410656"/>
                <a:gd name="connsiteX210" fmla="*/ 2737311 w 5260975"/>
                <a:gd name="connsiteY210" fmla="*/ 1309841 h 1410656"/>
                <a:gd name="connsiteX211" fmla="*/ 2763619 w 5260975"/>
                <a:gd name="connsiteY211" fmla="*/ 1318866 h 1410656"/>
                <a:gd name="connsiteX212" fmla="*/ 2792519 w 5260975"/>
                <a:gd name="connsiteY212" fmla="*/ 1317041 h 1410656"/>
                <a:gd name="connsiteX213" fmla="*/ 2809226 w 5260975"/>
                <a:gd name="connsiteY213" fmla="*/ 1313777 h 1410656"/>
                <a:gd name="connsiteX214" fmla="*/ 2850705 w 5260975"/>
                <a:gd name="connsiteY214" fmla="*/ 1285452 h 1410656"/>
                <a:gd name="connsiteX215" fmla="*/ 2874324 w 5260975"/>
                <a:gd name="connsiteY215" fmla="*/ 1286413 h 1410656"/>
                <a:gd name="connsiteX216" fmla="*/ 2911194 w 5260975"/>
                <a:gd name="connsiteY216" fmla="*/ 1305903 h 1410656"/>
                <a:gd name="connsiteX217" fmla="*/ 2978116 w 5260975"/>
                <a:gd name="connsiteY217" fmla="*/ 1314641 h 1410656"/>
                <a:gd name="connsiteX218" fmla="*/ 3012106 w 5260975"/>
                <a:gd name="connsiteY218" fmla="*/ 1287373 h 1410656"/>
                <a:gd name="connsiteX219" fmla="*/ 3029676 w 5260975"/>
                <a:gd name="connsiteY219" fmla="*/ 1261161 h 1410656"/>
                <a:gd name="connsiteX220" fmla="*/ 3080469 w 5260975"/>
                <a:gd name="connsiteY220" fmla="*/ 1230724 h 1410656"/>
                <a:gd name="connsiteX221" fmla="*/ 3092567 w 5260975"/>
                <a:gd name="connsiteY221" fmla="*/ 1242054 h 1410656"/>
                <a:gd name="connsiteX222" fmla="*/ 3129821 w 5260975"/>
                <a:gd name="connsiteY222" fmla="*/ 1246855 h 1410656"/>
                <a:gd name="connsiteX223" fmla="*/ 3170147 w 5260975"/>
                <a:gd name="connsiteY223" fmla="*/ 1246471 h 1410656"/>
                <a:gd name="connsiteX224" fmla="*/ 3240429 w 5260975"/>
                <a:gd name="connsiteY224" fmla="*/ 1251559 h 1410656"/>
                <a:gd name="connsiteX225" fmla="*/ 3287189 w 5260975"/>
                <a:gd name="connsiteY225" fmla="*/ 1222466 h 1410656"/>
                <a:gd name="connsiteX226" fmla="*/ 3305049 w 5260975"/>
                <a:gd name="connsiteY226" fmla="*/ 1210465 h 1410656"/>
                <a:gd name="connsiteX227" fmla="*/ 3321755 w 5260975"/>
                <a:gd name="connsiteY227" fmla="*/ 1202784 h 1410656"/>
                <a:gd name="connsiteX228" fmla="*/ 3341055 w 5260975"/>
                <a:gd name="connsiteY228" fmla="*/ 1198463 h 1410656"/>
                <a:gd name="connsiteX229" fmla="*/ 3387621 w 5260975"/>
                <a:gd name="connsiteY229" fmla="*/ 1182140 h 1410656"/>
                <a:gd name="connsiteX230" fmla="*/ 3413161 w 5260975"/>
                <a:gd name="connsiteY230" fmla="*/ 1166105 h 1410656"/>
                <a:gd name="connsiteX231" fmla="*/ 3470579 w 5260975"/>
                <a:gd name="connsiteY231" fmla="*/ 1150647 h 1410656"/>
                <a:gd name="connsiteX232" fmla="*/ 3509657 w 5260975"/>
                <a:gd name="connsiteY232" fmla="*/ 1136821 h 1410656"/>
                <a:gd name="connsiteX233" fmla="*/ 3550847 w 5260975"/>
                <a:gd name="connsiteY233" fmla="*/ 1113009 h 1410656"/>
                <a:gd name="connsiteX234" fmla="*/ 3556608 w 5260975"/>
                <a:gd name="connsiteY234" fmla="*/ 1109361 h 1410656"/>
                <a:gd name="connsiteX235" fmla="*/ 3570435 w 5260975"/>
                <a:gd name="connsiteY235" fmla="*/ 1093710 h 1410656"/>
                <a:gd name="connsiteX236" fmla="*/ 3590501 w 5260975"/>
                <a:gd name="connsiteY236" fmla="*/ 1039846 h 1410656"/>
                <a:gd name="connsiteX237" fmla="*/ 3596263 w 5260975"/>
                <a:gd name="connsiteY237" fmla="*/ 1028900 h 1410656"/>
                <a:gd name="connsiteX238" fmla="*/ 3648591 w 5260975"/>
                <a:gd name="connsiteY238" fmla="*/ 992030 h 1410656"/>
                <a:gd name="connsiteX239" fmla="*/ 3667986 w 5260975"/>
                <a:gd name="connsiteY239" fmla="*/ 995487 h 1410656"/>
                <a:gd name="connsiteX240" fmla="*/ 3689397 w 5260975"/>
                <a:gd name="connsiteY240" fmla="*/ 1007585 h 1410656"/>
                <a:gd name="connsiteX241" fmla="*/ 3736349 w 5260975"/>
                <a:gd name="connsiteY241" fmla="*/ 1010753 h 1410656"/>
                <a:gd name="connsiteX242" fmla="*/ 3753919 w 5260975"/>
                <a:gd name="connsiteY242" fmla="*/ 1004513 h 1410656"/>
                <a:gd name="connsiteX243" fmla="*/ 3784643 w 5260975"/>
                <a:gd name="connsiteY243" fmla="*/ 987710 h 1410656"/>
                <a:gd name="connsiteX244" fmla="*/ 3808359 w 5260975"/>
                <a:gd name="connsiteY244" fmla="*/ 961689 h 1410656"/>
                <a:gd name="connsiteX245" fmla="*/ 3842829 w 5260975"/>
                <a:gd name="connsiteY245" fmla="*/ 918674 h 1410656"/>
                <a:gd name="connsiteX246" fmla="*/ 3908983 w 5260975"/>
                <a:gd name="connsiteY246" fmla="*/ 902256 h 1410656"/>
                <a:gd name="connsiteX247" fmla="*/ 3934428 w 5260975"/>
                <a:gd name="connsiteY247" fmla="*/ 896783 h 1410656"/>
                <a:gd name="connsiteX248" fmla="*/ 4026987 w 5260975"/>
                <a:gd name="connsiteY248" fmla="*/ 873835 h 1410656"/>
                <a:gd name="connsiteX249" fmla="*/ 4035051 w 5260975"/>
                <a:gd name="connsiteY249" fmla="*/ 873067 h 1410656"/>
                <a:gd name="connsiteX250" fmla="*/ 4099189 w 5260975"/>
                <a:gd name="connsiteY250" fmla="*/ 846664 h 1410656"/>
                <a:gd name="connsiteX251" fmla="*/ 4114647 w 5260975"/>
                <a:gd name="connsiteY251" fmla="*/ 840134 h 1410656"/>
                <a:gd name="connsiteX252" fmla="*/ 4133563 w 5260975"/>
                <a:gd name="connsiteY252" fmla="*/ 823427 h 1410656"/>
                <a:gd name="connsiteX253" fmla="*/ 4151039 w 5260975"/>
                <a:gd name="connsiteY253" fmla="*/ 776284 h 1410656"/>
                <a:gd name="connsiteX254" fmla="*/ 4171489 w 5260975"/>
                <a:gd name="connsiteY254" fmla="*/ 754776 h 1410656"/>
                <a:gd name="connsiteX255" fmla="*/ 4186372 w 5260975"/>
                <a:gd name="connsiteY255" fmla="*/ 741718 h 1410656"/>
                <a:gd name="connsiteX256" fmla="*/ 4199429 w 5260975"/>
                <a:gd name="connsiteY256" fmla="*/ 721940 h 1410656"/>
                <a:gd name="connsiteX257" fmla="*/ 4212487 w 5260975"/>
                <a:gd name="connsiteY257" fmla="*/ 674604 h 1410656"/>
                <a:gd name="connsiteX258" fmla="*/ 4232555 w 5260975"/>
                <a:gd name="connsiteY258" fmla="*/ 632645 h 1410656"/>
                <a:gd name="connsiteX259" fmla="*/ 4268657 w 5260975"/>
                <a:gd name="connsiteY259" fmla="*/ 609410 h 1410656"/>
                <a:gd name="connsiteX260" fmla="*/ 4291028 w 5260975"/>
                <a:gd name="connsiteY260" fmla="*/ 597216 h 1410656"/>
                <a:gd name="connsiteX261" fmla="*/ 4379651 w 5260975"/>
                <a:gd name="connsiteY261" fmla="*/ 609506 h 1410656"/>
                <a:gd name="connsiteX262" fmla="*/ 4440139 w 5260975"/>
                <a:gd name="connsiteY262" fmla="*/ 621507 h 1410656"/>
                <a:gd name="connsiteX263" fmla="*/ 4460015 w 5260975"/>
                <a:gd name="connsiteY263" fmla="*/ 616899 h 1410656"/>
                <a:gd name="connsiteX264" fmla="*/ 4516183 w 5260975"/>
                <a:gd name="connsiteY264" fmla="*/ 577724 h 1410656"/>
                <a:gd name="connsiteX265" fmla="*/ 4571681 w 5260975"/>
                <a:gd name="connsiteY265" fmla="*/ 560250 h 1410656"/>
                <a:gd name="connsiteX266" fmla="*/ 4613447 w 5260975"/>
                <a:gd name="connsiteY266" fmla="*/ 555257 h 1410656"/>
                <a:gd name="connsiteX267" fmla="*/ 4649355 w 5260975"/>
                <a:gd name="connsiteY267" fmla="*/ 551417 h 1410656"/>
                <a:gd name="connsiteX268" fmla="*/ 4692467 w 5260975"/>
                <a:gd name="connsiteY268" fmla="*/ 540663 h 1410656"/>
                <a:gd name="connsiteX269" fmla="*/ 4716855 w 5260975"/>
                <a:gd name="connsiteY269" fmla="*/ 528949 h 1410656"/>
                <a:gd name="connsiteX270" fmla="*/ 4755645 w 5260975"/>
                <a:gd name="connsiteY270" fmla="*/ 512147 h 1410656"/>
                <a:gd name="connsiteX271" fmla="*/ 4795395 w 5260975"/>
                <a:gd name="connsiteY271" fmla="*/ 490351 h 1410656"/>
                <a:gd name="connsiteX272" fmla="*/ 4825928 w 5260975"/>
                <a:gd name="connsiteY272" fmla="*/ 459818 h 1410656"/>
                <a:gd name="connsiteX273" fmla="*/ 4842347 w 5260975"/>
                <a:gd name="connsiteY273" fmla="*/ 434086 h 1410656"/>
                <a:gd name="connsiteX274" fmla="*/ 4890451 w 5260975"/>
                <a:gd name="connsiteY274" fmla="*/ 397216 h 1410656"/>
                <a:gd name="connsiteX275" fmla="*/ 4933945 w 5260975"/>
                <a:gd name="connsiteY275" fmla="*/ 327701 h 1410656"/>
                <a:gd name="connsiteX276" fmla="*/ 4961214 w 5260975"/>
                <a:gd name="connsiteY276" fmla="*/ 298801 h 1410656"/>
                <a:gd name="connsiteX277" fmla="*/ 4976672 w 5260975"/>
                <a:gd name="connsiteY277" fmla="*/ 290639 h 1410656"/>
                <a:gd name="connsiteX278" fmla="*/ 5002979 w 5260975"/>
                <a:gd name="connsiteY278" fmla="*/ 270573 h 1410656"/>
                <a:gd name="connsiteX279" fmla="*/ 5018535 w 5260975"/>
                <a:gd name="connsiteY279" fmla="*/ 255690 h 1410656"/>
                <a:gd name="connsiteX280" fmla="*/ 5061069 w 5260975"/>
                <a:gd name="connsiteY280" fmla="*/ 200961 h 1410656"/>
                <a:gd name="connsiteX281" fmla="*/ 5074127 w 5260975"/>
                <a:gd name="connsiteY281" fmla="*/ 184735 h 1410656"/>
                <a:gd name="connsiteX282" fmla="*/ 5101108 w 5260975"/>
                <a:gd name="connsiteY282" fmla="*/ 156891 h 1410656"/>
                <a:gd name="connsiteX283" fmla="*/ 5112918 w 5260975"/>
                <a:gd name="connsiteY283" fmla="*/ 148441 h 1410656"/>
                <a:gd name="connsiteX284" fmla="*/ 5133753 w 5260975"/>
                <a:gd name="connsiteY284" fmla="*/ 125782 h 1410656"/>
                <a:gd name="connsiteX285" fmla="*/ 5183393 w 5260975"/>
                <a:gd name="connsiteY285" fmla="*/ 66348 h 1410656"/>
                <a:gd name="connsiteX286" fmla="*/ 5204709 w 5260975"/>
                <a:gd name="connsiteY286" fmla="*/ 33030 h 1410656"/>
                <a:gd name="connsiteX287" fmla="*/ 5247243 w 5260975"/>
                <a:gd name="connsiteY287" fmla="*/ 8451 h 1410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</a:cxnLst>
              <a:rect l="l" t="t" r="r" b="b"/>
              <a:pathLst>
                <a:path w="5260975" h="1410656">
                  <a:moveTo>
                    <a:pt x="5260975" y="0"/>
                  </a:moveTo>
                  <a:lnTo>
                    <a:pt x="5260975" y="221634"/>
                  </a:lnTo>
                  <a:lnTo>
                    <a:pt x="5226503" y="237063"/>
                  </a:lnTo>
                  <a:cubicBezTo>
                    <a:pt x="5219783" y="239848"/>
                    <a:pt x="5212389" y="241384"/>
                    <a:pt x="5206341" y="245128"/>
                  </a:cubicBezTo>
                  <a:cubicBezTo>
                    <a:pt x="5178495" y="262219"/>
                    <a:pt x="5151515" y="280654"/>
                    <a:pt x="5123287" y="297073"/>
                  </a:cubicBezTo>
                  <a:cubicBezTo>
                    <a:pt x="5094195" y="314067"/>
                    <a:pt x="5068175" y="334134"/>
                    <a:pt x="5048107" y="361307"/>
                  </a:cubicBezTo>
                  <a:cubicBezTo>
                    <a:pt x="5029480" y="386559"/>
                    <a:pt x="5011429" y="412194"/>
                    <a:pt x="4992899" y="437542"/>
                  </a:cubicBezTo>
                  <a:cubicBezTo>
                    <a:pt x="4988194" y="443975"/>
                    <a:pt x="4983873" y="451561"/>
                    <a:pt x="4977440" y="455690"/>
                  </a:cubicBezTo>
                  <a:cubicBezTo>
                    <a:pt x="4964094" y="464331"/>
                    <a:pt x="4949499" y="471340"/>
                    <a:pt x="4935193" y="478445"/>
                  </a:cubicBezTo>
                  <a:cubicBezTo>
                    <a:pt x="4922903" y="484494"/>
                    <a:pt x="4909845" y="489006"/>
                    <a:pt x="4897844" y="495535"/>
                  </a:cubicBezTo>
                  <a:cubicBezTo>
                    <a:pt x="4888243" y="500721"/>
                    <a:pt x="4879697" y="507922"/>
                    <a:pt x="4870767" y="514451"/>
                  </a:cubicBezTo>
                  <a:cubicBezTo>
                    <a:pt x="4862990" y="520115"/>
                    <a:pt x="4854445" y="525012"/>
                    <a:pt x="4847916" y="531830"/>
                  </a:cubicBezTo>
                  <a:cubicBezTo>
                    <a:pt x="4831977" y="548344"/>
                    <a:pt x="4815942" y="564571"/>
                    <a:pt x="4796163" y="576765"/>
                  </a:cubicBezTo>
                  <a:cubicBezTo>
                    <a:pt x="4776672" y="588862"/>
                    <a:pt x="4758237" y="602401"/>
                    <a:pt x="4738843" y="614691"/>
                  </a:cubicBezTo>
                  <a:cubicBezTo>
                    <a:pt x="4719831" y="626693"/>
                    <a:pt x="4702645" y="639846"/>
                    <a:pt x="4692755" y="661162"/>
                  </a:cubicBezTo>
                  <a:cubicBezTo>
                    <a:pt x="4688339" y="670571"/>
                    <a:pt x="4682097" y="680845"/>
                    <a:pt x="4673744" y="686318"/>
                  </a:cubicBezTo>
                  <a:cubicBezTo>
                    <a:pt x="4661838" y="694095"/>
                    <a:pt x="4646764" y="696880"/>
                    <a:pt x="4633801" y="703505"/>
                  </a:cubicBezTo>
                  <a:cubicBezTo>
                    <a:pt x="4618535" y="711282"/>
                    <a:pt x="4600869" y="718003"/>
                    <a:pt x="4590499" y="730389"/>
                  </a:cubicBezTo>
                  <a:cubicBezTo>
                    <a:pt x="4581281" y="741431"/>
                    <a:pt x="4571968" y="750072"/>
                    <a:pt x="4559773" y="757081"/>
                  </a:cubicBezTo>
                  <a:cubicBezTo>
                    <a:pt x="4551229" y="761978"/>
                    <a:pt x="4544892" y="770907"/>
                    <a:pt x="4536059" y="774940"/>
                  </a:cubicBezTo>
                  <a:cubicBezTo>
                    <a:pt x="4524441" y="780317"/>
                    <a:pt x="4512727" y="784542"/>
                    <a:pt x="4502549" y="792895"/>
                  </a:cubicBezTo>
                  <a:cubicBezTo>
                    <a:pt x="4491987" y="801536"/>
                    <a:pt x="4479986" y="808353"/>
                    <a:pt x="4468944" y="816419"/>
                  </a:cubicBezTo>
                  <a:cubicBezTo>
                    <a:pt x="4463087" y="820739"/>
                    <a:pt x="4458286" y="826404"/>
                    <a:pt x="4452622" y="830917"/>
                  </a:cubicBezTo>
                  <a:cubicBezTo>
                    <a:pt x="4442252" y="839174"/>
                    <a:pt x="4431690" y="847239"/>
                    <a:pt x="4421032" y="855016"/>
                  </a:cubicBezTo>
                  <a:cubicBezTo>
                    <a:pt x="4410375" y="862794"/>
                    <a:pt x="4400197" y="871819"/>
                    <a:pt x="4388483" y="877484"/>
                  </a:cubicBezTo>
                  <a:cubicBezTo>
                    <a:pt x="4368513" y="887086"/>
                    <a:pt x="4346717" y="892847"/>
                    <a:pt x="4327321" y="903216"/>
                  </a:cubicBezTo>
                  <a:cubicBezTo>
                    <a:pt x="4307639" y="913777"/>
                    <a:pt x="4289107" y="927028"/>
                    <a:pt x="4271633" y="941046"/>
                  </a:cubicBezTo>
                  <a:cubicBezTo>
                    <a:pt x="4257807" y="952088"/>
                    <a:pt x="4244845" y="963034"/>
                    <a:pt x="4227465" y="968698"/>
                  </a:cubicBezTo>
                  <a:cubicBezTo>
                    <a:pt x="4217768" y="971867"/>
                    <a:pt x="4207591" y="978780"/>
                    <a:pt x="4201733" y="986846"/>
                  </a:cubicBezTo>
                  <a:cubicBezTo>
                    <a:pt x="4189059" y="1004416"/>
                    <a:pt x="4172833" y="1016802"/>
                    <a:pt x="4154494" y="1027364"/>
                  </a:cubicBezTo>
                  <a:cubicBezTo>
                    <a:pt x="4130010" y="1041574"/>
                    <a:pt x="4105814" y="1056072"/>
                    <a:pt x="4081234" y="1069994"/>
                  </a:cubicBezTo>
                  <a:cubicBezTo>
                    <a:pt x="4066737" y="1078252"/>
                    <a:pt x="4052335" y="1086989"/>
                    <a:pt x="4036971" y="1093038"/>
                  </a:cubicBezTo>
                  <a:cubicBezTo>
                    <a:pt x="4005575" y="1105520"/>
                    <a:pt x="3973410" y="1116177"/>
                    <a:pt x="3941725" y="1127796"/>
                  </a:cubicBezTo>
                  <a:cubicBezTo>
                    <a:pt x="3931355" y="1131540"/>
                    <a:pt x="3921561" y="1136917"/>
                    <a:pt x="3910999" y="1140182"/>
                  </a:cubicBezTo>
                  <a:cubicBezTo>
                    <a:pt x="3899573" y="1143734"/>
                    <a:pt x="3887285" y="1144790"/>
                    <a:pt x="3875859" y="1148343"/>
                  </a:cubicBezTo>
                  <a:cubicBezTo>
                    <a:pt x="3856847" y="1154199"/>
                    <a:pt x="3838412" y="1161689"/>
                    <a:pt x="3819401" y="1167642"/>
                  </a:cubicBezTo>
                  <a:cubicBezTo>
                    <a:pt x="3782723" y="1179068"/>
                    <a:pt x="3745949" y="1190014"/>
                    <a:pt x="3709176" y="1200863"/>
                  </a:cubicBezTo>
                  <a:cubicBezTo>
                    <a:pt x="3701303" y="1203168"/>
                    <a:pt x="3692757" y="1203456"/>
                    <a:pt x="3684981" y="1205952"/>
                  </a:cubicBezTo>
                  <a:cubicBezTo>
                    <a:pt x="3664337" y="1212673"/>
                    <a:pt x="3643789" y="1219970"/>
                    <a:pt x="3623338" y="1227363"/>
                  </a:cubicBezTo>
                  <a:cubicBezTo>
                    <a:pt x="3610953" y="1231876"/>
                    <a:pt x="3598854" y="1237445"/>
                    <a:pt x="3586373" y="1241765"/>
                  </a:cubicBezTo>
                  <a:cubicBezTo>
                    <a:pt x="3576387" y="1245222"/>
                    <a:pt x="3566113" y="1247910"/>
                    <a:pt x="3555743" y="1250023"/>
                  </a:cubicBezTo>
                  <a:cubicBezTo>
                    <a:pt x="3546814" y="1251848"/>
                    <a:pt x="3537501" y="1251655"/>
                    <a:pt x="3528667" y="1253864"/>
                  </a:cubicBezTo>
                  <a:cubicBezTo>
                    <a:pt x="3504759" y="1259816"/>
                    <a:pt x="3481140" y="1266538"/>
                    <a:pt x="3457424" y="1272874"/>
                  </a:cubicBezTo>
                  <a:cubicBezTo>
                    <a:pt x="3447919" y="1275371"/>
                    <a:pt x="3438221" y="1277196"/>
                    <a:pt x="3429003" y="1280364"/>
                  </a:cubicBezTo>
                  <a:cubicBezTo>
                    <a:pt x="3404327" y="1288717"/>
                    <a:pt x="3380036" y="1298222"/>
                    <a:pt x="3355264" y="1306096"/>
                  </a:cubicBezTo>
                  <a:cubicBezTo>
                    <a:pt x="3334717" y="1312625"/>
                    <a:pt x="3313593" y="1317329"/>
                    <a:pt x="3292757" y="1323090"/>
                  </a:cubicBezTo>
                  <a:cubicBezTo>
                    <a:pt x="3283924" y="1325587"/>
                    <a:pt x="3275475" y="1329140"/>
                    <a:pt x="3266643" y="1331251"/>
                  </a:cubicBezTo>
                  <a:cubicBezTo>
                    <a:pt x="3246863" y="1336053"/>
                    <a:pt x="3226796" y="1340085"/>
                    <a:pt x="3206921" y="1344886"/>
                  </a:cubicBezTo>
                  <a:cubicBezTo>
                    <a:pt x="3195590" y="1347670"/>
                    <a:pt x="3184645" y="1352663"/>
                    <a:pt x="3173123" y="1354488"/>
                  </a:cubicBezTo>
                  <a:cubicBezTo>
                    <a:pt x="3145759" y="1358808"/>
                    <a:pt x="3118203" y="1361880"/>
                    <a:pt x="3090646" y="1365337"/>
                  </a:cubicBezTo>
                  <a:cubicBezTo>
                    <a:pt x="3062227" y="1368889"/>
                    <a:pt x="3033902" y="1372634"/>
                    <a:pt x="3005480" y="1375802"/>
                  </a:cubicBezTo>
                  <a:cubicBezTo>
                    <a:pt x="2989926" y="1377435"/>
                    <a:pt x="2974275" y="1377723"/>
                    <a:pt x="2958721" y="1379259"/>
                  </a:cubicBezTo>
                  <a:cubicBezTo>
                    <a:pt x="2945087" y="1380604"/>
                    <a:pt x="2931549" y="1383100"/>
                    <a:pt x="2917915" y="1384733"/>
                  </a:cubicBezTo>
                  <a:cubicBezTo>
                    <a:pt x="2906105" y="1386076"/>
                    <a:pt x="2894199" y="1386844"/>
                    <a:pt x="2882389" y="1388189"/>
                  </a:cubicBezTo>
                  <a:cubicBezTo>
                    <a:pt x="2863475" y="1390397"/>
                    <a:pt x="2844655" y="1392894"/>
                    <a:pt x="2825837" y="1395198"/>
                  </a:cubicBezTo>
                  <a:cubicBezTo>
                    <a:pt x="2817964" y="1396062"/>
                    <a:pt x="2809706" y="1398462"/>
                    <a:pt x="2802313" y="1397023"/>
                  </a:cubicBezTo>
                  <a:cubicBezTo>
                    <a:pt x="2783686" y="1393373"/>
                    <a:pt x="2765347" y="1394430"/>
                    <a:pt x="2746816" y="1396926"/>
                  </a:cubicBezTo>
                  <a:cubicBezTo>
                    <a:pt x="2740479" y="1397791"/>
                    <a:pt x="2733662" y="1397598"/>
                    <a:pt x="2727517" y="1395966"/>
                  </a:cubicBezTo>
                  <a:cubicBezTo>
                    <a:pt x="2714939" y="1392701"/>
                    <a:pt x="2702745" y="1388092"/>
                    <a:pt x="2690359" y="1384060"/>
                  </a:cubicBezTo>
                  <a:cubicBezTo>
                    <a:pt x="2689014" y="1383580"/>
                    <a:pt x="2687382" y="1383484"/>
                    <a:pt x="2685943" y="1383196"/>
                  </a:cubicBezTo>
                  <a:cubicBezTo>
                    <a:pt x="2677781" y="1381563"/>
                    <a:pt x="2669717" y="1379931"/>
                    <a:pt x="2661554" y="1378491"/>
                  </a:cubicBezTo>
                  <a:cubicBezTo>
                    <a:pt x="2657138" y="1377723"/>
                    <a:pt x="2652625" y="1377627"/>
                    <a:pt x="2648208" y="1376955"/>
                  </a:cubicBezTo>
                  <a:cubicBezTo>
                    <a:pt x="2631118" y="1374266"/>
                    <a:pt x="2612299" y="1378779"/>
                    <a:pt x="2597512" y="1367162"/>
                  </a:cubicBezTo>
                  <a:cubicBezTo>
                    <a:pt x="2587911" y="1359672"/>
                    <a:pt x="2578597" y="1361401"/>
                    <a:pt x="2568324" y="1362553"/>
                  </a:cubicBezTo>
                  <a:cubicBezTo>
                    <a:pt x="2560547" y="1363417"/>
                    <a:pt x="2552577" y="1363128"/>
                    <a:pt x="2544704" y="1363225"/>
                  </a:cubicBezTo>
                  <a:cubicBezTo>
                    <a:pt x="2530878" y="1363512"/>
                    <a:pt x="2517052" y="1363609"/>
                    <a:pt x="2503225" y="1364089"/>
                  </a:cubicBezTo>
                  <a:cubicBezTo>
                    <a:pt x="2498808" y="1364281"/>
                    <a:pt x="2494297" y="1366682"/>
                    <a:pt x="2489975" y="1366298"/>
                  </a:cubicBezTo>
                  <a:cubicBezTo>
                    <a:pt x="2470004" y="1364473"/>
                    <a:pt x="2450033" y="1361592"/>
                    <a:pt x="2430061" y="1359960"/>
                  </a:cubicBezTo>
                  <a:cubicBezTo>
                    <a:pt x="2418732" y="1359001"/>
                    <a:pt x="2407114" y="1360824"/>
                    <a:pt x="2395880" y="1359480"/>
                  </a:cubicBezTo>
                  <a:cubicBezTo>
                    <a:pt x="2382919" y="1357944"/>
                    <a:pt x="2370245" y="1354008"/>
                    <a:pt x="2357378" y="1351607"/>
                  </a:cubicBezTo>
                  <a:cubicBezTo>
                    <a:pt x="2353826" y="1350935"/>
                    <a:pt x="2349889" y="1351799"/>
                    <a:pt x="2346145" y="1351991"/>
                  </a:cubicBezTo>
                  <a:cubicBezTo>
                    <a:pt x="2341920" y="1352183"/>
                    <a:pt x="2337791" y="1352567"/>
                    <a:pt x="2333567" y="1352663"/>
                  </a:cubicBezTo>
                  <a:cubicBezTo>
                    <a:pt x="2320700" y="1352856"/>
                    <a:pt x="2307835" y="1352567"/>
                    <a:pt x="2294968" y="1353240"/>
                  </a:cubicBezTo>
                  <a:cubicBezTo>
                    <a:pt x="2287095" y="1353624"/>
                    <a:pt x="2278839" y="1357560"/>
                    <a:pt x="2271540" y="1356120"/>
                  </a:cubicBezTo>
                  <a:cubicBezTo>
                    <a:pt x="2256659" y="1353335"/>
                    <a:pt x="2241776" y="1359576"/>
                    <a:pt x="2226895" y="1354392"/>
                  </a:cubicBezTo>
                  <a:cubicBezTo>
                    <a:pt x="2222285" y="1352856"/>
                    <a:pt x="2215948" y="1356696"/>
                    <a:pt x="2210379" y="1356888"/>
                  </a:cubicBezTo>
                  <a:cubicBezTo>
                    <a:pt x="2196457" y="1357368"/>
                    <a:pt x="2182535" y="1357272"/>
                    <a:pt x="2168613" y="1357176"/>
                  </a:cubicBezTo>
                  <a:cubicBezTo>
                    <a:pt x="2156131" y="1357080"/>
                    <a:pt x="2143168" y="1358424"/>
                    <a:pt x="2131167" y="1355736"/>
                  </a:cubicBezTo>
                  <a:cubicBezTo>
                    <a:pt x="2118588" y="1352856"/>
                    <a:pt x="2107259" y="1353240"/>
                    <a:pt x="2095065" y="1356504"/>
                  </a:cubicBezTo>
                  <a:cubicBezTo>
                    <a:pt x="2086711" y="1358712"/>
                    <a:pt x="2077878" y="1359001"/>
                    <a:pt x="2069237" y="1359672"/>
                  </a:cubicBezTo>
                  <a:cubicBezTo>
                    <a:pt x="2059924" y="1360440"/>
                    <a:pt x="2049650" y="1358424"/>
                    <a:pt x="2041201" y="1361592"/>
                  </a:cubicBezTo>
                  <a:cubicBezTo>
                    <a:pt x="2016044" y="1371002"/>
                    <a:pt x="1990216" y="1373018"/>
                    <a:pt x="1963909" y="1373018"/>
                  </a:cubicBezTo>
                  <a:cubicBezTo>
                    <a:pt x="1959107" y="1373018"/>
                    <a:pt x="1954210" y="1371675"/>
                    <a:pt x="1949603" y="1370234"/>
                  </a:cubicBezTo>
                  <a:cubicBezTo>
                    <a:pt x="1922717" y="1361592"/>
                    <a:pt x="1895737" y="1362360"/>
                    <a:pt x="1868373" y="1367641"/>
                  </a:cubicBezTo>
                  <a:cubicBezTo>
                    <a:pt x="1862708" y="1368794"/>
                    <a:pt x="1856372" y="1368986"/>
                    <a:pt x="1850707" y="1367834"/>
                  </a:cubicBezTo>
                  <a:cubicBezTo>
                    <a:pt x="1834768" y="1364473"/>
                    <a:pt x="1819309" y="1358904"/>
                    <a:pt x="1803275" y="1356504"/>
                  </a:cubicBezTo>
                  <a:cubicBezTo>
                    <a:pt x="1776775" y="1352567"/>
                    <a:pt x="1753828" y="1365817"/>
                    <a:pt x="1730112" y="1374459"/>
                  </a:cubicBezTo>
                  <a:cubicBezTo>
                    <a:pt x="1707548" y="1382620"/>
                    <a:pt x="1688345" y="1401055"/>
                    <a:pt x="1661652" y="1396926"/>
                  </a:cubicBezTo>
                  <a:cubicBezTo>
                    <a:pt x="1658965" y="1396542"/>
                    <a:pt x="1655988" y="1399134"/>
                    <a:pt x="1653011" y="1399807"/>
                  </a:cubicBezTo>
                  <a:cubicBezTo>
                    <a:pt x="1644850" y="1401631"/>
                    <a:pt x="1636689" y="1403839"/>
                    <a:pt x="1628431" y="1404704"/>
                  </a:cubicBezTo>
                  <a:cubicBezTo>
                    <a:pt x="1618350" y="1405856"/>
                    <a:pt x="1608076" y="1405472"/>
                    <a:pt x="1597995" y="1406432"/>
                  </a:cubicBezTo>
                  <a:cubicBezTo>
                    <a:pt x="1585032" y="1407584"/>
                    <a:pt x="1572263" y="1410656"/>
                    <a:pt x="1559396" y="1410656"/>
                  </a:cubicBezTo>
                  <a:cubicBezTo>
                    <a:pt x="1549026" y="1410656"/>
                    <a:pt x="1538753" y="1407104"/>
                    <a:pt x="1528480" y="1405375"/>
                  </a:cubicBezTo>
                  <a:cubicBezTo>
                    <a:pt x="1513981" y="1402975"/>
                    <a:pt x="1498042" y="1403647"/>
                    <a:pt x="1485272" y="1397502"/>
                  </a:cubicBezTo>
                  <a:cubicBezTo>
                    <a:pt x="1471639" y="1390973"/>
                    <a:pt x="1458676" y="1387997"/>
                    <a:pt x="1444562" y="1390013"/>
                  </a:cubicBezTo>
                  <a:cubicBezTo>
                    <a:pt x="1439857" y="1390685"/>
                    <a:pt x="1433808" y="1394718"/>
                    <a:pt x="1431696" y="1398846"/>
                  </a:cubicBezTo>
                  <a:cubicBezTo>
                    <a:pt x="1426991" y="1408064"/>
                    <a:pt x="1420559" y="1409697"/>
                    <a:pt x="1411821" y="1406527"/>
                  </a:cubicBezTo>
                  <a:cubicBezTo>
                    <a:pt x="1404236" y="1403839"/>
                    <a:pt x="1394922" y="1402495"/>
                    <a:pt x="1389738" y="1397310"/>
                  </a:cubicBezTo>
                  <a:cubicBezTo>
                    <a:pt x="1375047" y="1382620"/>
                    <a:pt x="1356324" y="1382140"/>
                    <a:pt x="1338081" y="1378204"/>
                  </a:cubicBezTo>
                  <a:cubicBezTo>
                    <a:pt x="1326945" y="1375802"/>
                    <a:pt x="1316574" y="1375707"/>
                    <a:pt x="1305436" y="1377339"/>
                  </a:cubicBezTo>
                  <a:cubicBezTo>
                    <a:pt x="1281241" y="1380988"/>
                    <a:pt x="1257717" y="1375802"/>
                    <a:pt x="1234481" y="1369178"/>
                  </a:cubicBezTo>
                  <a:cubicBezTo>
                    <a:pt x="1219118" y="1364761"/>
                    <a:pt x="1203372" y="1362073"/>
                    <a:pt x="1188106" y="1357560"/>
                  </a:cubicBezTo>
                  <a:cubicBezTo>
                    <a:pt x="1176680" y="1354104"/>
                    <a:pt x="1165255" y="1349975"/>
                    <a:pt x="1154790" y="1344406"/>
                  </a:cubicBezTo>
                  <a:cubicBezTo>
                    <a:pt x="1139618" y="1336244"/>
                    <a:pt x="1126369" y="1323954"/>
                    <a:pt x="1107069" y="1327219"/>
                  </a:cubicBezTo>
                  <a:cubicBezTo>
                    <a:pt x="1090074" y="1330099"/>
                    <a:pt x="1074713" y="1324051"/>
                    <a:pt x="1059158" y="1318290"/>
                  </a:cubicBezTo>
                  <a:cubicBezTo>
                    <a:pt x="1047732" y="1314065"/>
                    <a:pt x="1036308" y="1309744"/>
                    <a:pt x="1024496" y="1307056"/>
                  </a:cubicBezTo>
                  <a:cubicBezTo>
                    <a:pt x="1010478" y="1303887"/>
                    <a:pt x="994635" y="1305232"/>
                    <a:pt x="982153" y="1299374"/>
                  </a:cubicBezTo>
                  <a:cubicBezTo>
                    <a:pt x="969095" y="1293229"/>
                    <a:pt x="958246" y="1297358"/>
                    <a:pt x="946628" y="1299087"/>
                  </a:cubicBezTo>
                  <a:cubicBezTo>
                    <a:pt x="928097" y="1301775"/>
                    <a:pt x="909661" y="1306768"/>
                    <a:pt x="890939" y="1300431"/>
                  </a:cubicBezTo>
                  <a:cubicBezTo>
                    <a:pt x="868184" y="1292750"/>
                    <a:pt x="845620" y="1284493"/>
                    <a:pt x="822769" y="1277196"/>
                  </a:cubicBezTo>
                  <a:cubicBezTo>
                    <a:pt x="813934" y="1274410"/>
                    <a:pt x="804431" y="1273258"/>
                    <a:pt x="795212" y="1272010"/>
                  </a:cubicBezTo>
                  <a:cubicBezTo>
                    <a:pt x="786476" y="1270954"/>
                    <a:pt x="776010" y="1273642"/>
                    <a:pt x="769288" y="1269610"/>
                  </a:cubicBezTo>
                  <a:cubicBezTo>
                    <a:pt x="752005" y="1259241"/>
                    <a:pt x="734243" y="1254152"/>
                    <a:pt x="714271" y="1254152"/>
                  </a:cubicBezTo>
                  <a:cubicBezTo>
                    <a:pt x="706781" y="1254152"/>
                    <a:pt x="699484" y="1249831"/>
                    <a:pt x="691900" y="1249062"/>
                  </a:cubicBezTo>
                  <a:cubicBezTo>
                    <a:pt x="681529" y="1248103"/>
                    <a:pt x="669623" y="1245510"/>
                    <a:pt x="660598" y="1249159"/>
                  </a:cubicBezTo>
                  <a:cubicBezTo>
                    <a:pt x="639379" y="1257800"/>
                    <a:pt x="622193" y="1250599"/>
                    <a:pt x="603662" y="1242054"/>
                  </a:cubicBezTo>
                  <a:cubicBezTo>
                    <a:pt x="585418" y="1233604"/>
                    <a:pt x="566215" y="1226884"/>
                    <a:pt x="546821" y="1221314"/>
                  </a:cubicBezTo>
                  <a:cubicBezTo>
                    <a:pt x="539524" y="1219298"/>
                    <a:pt x="530787" y="1222659"/>
                    <a:pt x="522721" y="1223330"/>
                  </a:cubicBezTo>
                  <a:cubicBezTo>
                    <a:pt x="519840" y="1223523"/>
                    <a:pt x="516671" y="1223811"/>
                    <a:pt x="514080" y="1222851"/>
                  </a:cubicBezTo>
                  <a:cubicBezTo>
                    <a:pt x="489020" y="1213633"/>
                    <a:pt x="463575" y="1206624"/>
                    <a:pt x="436404" y="1211424"/>
                  </a:cubicBezTo>
                  <a:cubicBezTo>
                    <a:pt x="433908" y="1211905"/>
                    <a:pt x="431123" y="1210849"/>
                    <a:pt x="428626" y="1210177"/>
                  </a:cubicBezTo>
                  <a:cubicBezTo>
                    <a:pt x="416432" y="1206720"/>
                    <a:pt x="404526" y="1201247"/>
                    <a:pt x="392141" y="1199999"/>
                  </a:cubicBezTo>
                  <a:cubicBezTo>
                    <a:pt x="361608" y="1196927"/>
                    <a:pt x="330884" y="1195678"/>
                    <a:pt x="300157" y="1193662"/>
                  </a:cubicBezTo>
                  <a:cubicBezTo>
                    <a:pt x="298237" y="1193566"/>
                    <a:pt x="296221" y="1193566"/>
                    <a:pt x="294493" y="1192894"/>
                  </a:cubicBezTo>
                  <a:cubicBezTo>
                    <a:pt x="283163" y="1188765"/>
                    <a:pt x="273274" y="1190110"/>
                    <a:pt x="263671" y="1197982"/>
                  </a:cubicBezTo>
                  <a:cubicBezTo>
                    <a:pt x="259447" y="1201439"/>
                    <a:pt x="253686" y="1203263"/>
                    <a:pt x="248406" y="1205184"/>
                  </a:cubicBezTo>
                  <a:cubicBezTo>
                    <a:pt x="240628" y="1208065"/>
                    <a:pt x="232659" y="1210849"/>
                    <a:pt x="224594" y="1212673"/>
                  </a:cubicBezTo>
                  <a:cubicBezTo>
                    <a:pt x="216624" y="1214401"/>
                    <a:pt x="208079" y="1216801"/>
                    <a:pt x="200398" y="1215458"/>
                  </a:cubicBezTo>
                  <a:cubicBezTo>
                    <a:pt x="186572" y="1213057"/>
                    <a:pt x="173417" y="1207681"/>
                    <a:pt x="159783" y="1204127"/>
                  </a:cubicBezTo>
                  <a:cubicBezTo>
                    <a:pt x="155079" y="1202879"/>
                    <a:pt x="149893" y="1203072"/>
                    <a:pt x="144997" y="1202975"/>
                  </a:cubicBezTo>
                  <a:cubicBezTo>
                    <a:pt x="133763" y="1202688"/>
                    <a:pt x="122241" y="1205472"/>
                    <a:pt x="112064" y="1197503"/>
                  </a:cubicBezTo>
                  <a:cubicBezTo>
                    <a:pt x="102655" y="1190014"/>
                    <a:pt x="93148" y="1192221"/>
                    <a:pt x="83259" y="1197887"/>
                  </a:cubicBezTo>
                  <a:cubicBezTo>
                    <a:pt x="76154" y="1201920"/>
                    <a:pt x="68090" y="1205088"/>
                    <a:pt x="60120" y="1206624"/>
                  </a:cubicBezTo>
                  <a:cubicBezTo>
                    <a:pt x="49174" y="1208736"/>
                    <a:pt x="38324" y="1209601"/>
                    <a:pt x="26514" y="1208352"/>
                  </a:cubicBezTo>
                  <a:cubicBezTo>
                    <a:pt x="18161" y="1207488"/>
                    <a:pt x="11343" y="1207104"/>
                    <a:pt x="4814" y="1202015"/>
                  </a:cubicBezTo>
                  <a:cubicBezTo>
                    <a:pt x="3759" y="1201247"/>
                    <a:pt x="1839" y="1201055"/>
                    <a:pt x="398" y="1201152"/>
                  </a:cubicBezTo>
                  <a:lnTo>
                    <a:pt x="0" y="1201150"/>
                  </a:lnTo>
                  <a:lnTo>
                    <a:pt x="0" y="1004512"/>
                  </a:lnTo>
                  <a:lnTo>
                    <a:pt x="30355" y="1002784"/>
                  </a:lnTo>
                  <a:cubicBezTo>
                    <a:pt x="37748" y="1002111"/>
                    <a:pt x="44853" y="999520"/>
                    <a:pt x="52151" y="997695"/>
                  </a:cubicBezTo>
                  <a:cubicBezTo>
                    <a:pt x="56183" y="996639"/>
                    <a:pt x="60504" y="993855"/>
                    <a:pt x="64248" y="994430"/>
                  </a:cubicBezTo>
                  <a:cubicBezTo>
                    <a:pt x="85948" y="997791"/>
                    <a:pt x="105823" y="989534"/>
                    <a:pt x="126370" y="985405"/>
                  </a:cubicBezTo>
                  <a:cubicBezTo>
                    <a:pt x="135876" y="983485"/>
                    <a:pt x="144805" y="978876"/>
                    <a:pt x="154022" y="975708"/>
                  </a:cubicBezTo>
                  <a:cubicBezTo>
                    <a:pt x="156423" y="974843"/>
                    <a:pt x="159111" y="974075"/>
                    <a:pt x="161512" y="974268"/>
                  </a:cubicBezTo>
                  <a:cubicBezTo>
                    <a:pt x="175242" y="975420"/>
                    <a:pt x="188876" y="977052"/>
                    <a:pt x="202510" y="978300"/>
                  </a:cubicBezTo>
                  <a:cubicBezTo>
                    <a:pt x="214896" y="979452"/>
                    <a:pt x="227378" y="979836"/>
                    <a:pt x="233235" y="993950"/>
                  </a:cubicBezTo>
                  <a:cubicBezTo>
                    <a:pt x="234100" y="996159"/>
                    <a:pt x="236979" y="997791"/>
                    <a:pt x="239188" y="999231"/>
                  </a:cubicBezTo>
                  <a:cubicBezTo>
                    <a:pt x="273274" y="1021411"/>
                    <a:pt x="291516" y="1020835"/>
                    <a:pt x="324834" y="997407"/>
                  </a:cubicBezTo>
                  <a:cubicBezTo>
                    <a:pt x="328290" y="995007"/>
                    <a:pt x="335683" y="993278"/>
                    <a:pt x="337987" y="995198"/>
                  </a:cubicBezTo>
                  <a:cubicBezTo>
                    <a:pt x="357575" y="1011137"/>
                    <a:pt x="378986" y="1009409"/>
                    <a:pt x="401550" y="1004416"/>
                  </a:cubicBezTo>
                  <a:cubicBezTo>
                    <a:pt x="407407" y="1003072"/>
                    <a:pt x="415664" y="1003072"/>
                    <a:pt x="420081" y="1006240"/>
                  </a:cubicBezTo>
                  <a:cubicBezTo>
                    <a:pt x="441108" y="1020930"/>
                    <a:pt x="463672" y="1018819"/>
                    <a:pt x="486523" y="1014498"/>
                  </a:cubicBezTo>
                  <a:cubicBezTo>
                    <a:pt x="490075" y="1013826"/>
                    <a:pt x="494397" y="1010177"/>
                    <a:pt x="495932" y="1006817"/>
                  </a:cubicBezTo>
                  <a:cubicBezTo>
                    <a:pt x="501406" y="994911"/>
                    <a:pt x="511680" y="990878"/>
                    <a:pt x="523009" y="987517"/>
                  </a:cubicBezTo>
                  <a:cubicBezTo>
                    <a:pt x="540868" y="982044"/>
                    <a:pt x="558438" y="975611"/>
                    <a:pt x="576393" y="970427"/>
                  </a:cubicBezTo>
                  <a:cubicBezTo>
                    <a:pt x="580811" y="969179"/>
                    <a:pt x="586283" y="969947"/>
                    <a:pt x="590892" y="971387"/>
                  </a:cubicBezTo>
                  <a:cubicBezTo>
                    <a:pt x="606638" y="976284"/>
                    <a:pt x="616624" y="988574"/>
                    <a:pt x="627569" y="999904"/>
                  </a:cubicBezTo>
                  <a:cubicBezTo>
                    <a:pt x="632370" y="1004897"/>
                    <a:pt x="638995" y="1008449"/>
                    <a:pt x="645429" y="1011329"/>
                  </a:cubicBezTo>
                  <a:cubicBezTo>
                    <a:pt x="662135" y="1018723"/>
                    <a:pt x="679226" y="1025348"/>
                    <a:pt x="696125" y="1032356"/>
                  </a:cubicBezTo>
                  <a:cubicBezTo>
                    <a:pt x="697757" y="1033029"/>
                    <a:pt x="699100" y="1034757"/>
                    <a:pt x="700349" y="1036197"/>
                  </a:cubicBezTo>
                  <a:cubicBezTo>
                    <a:pt x="712831" y="1051368"/>
                    <a:pt x="725216" y="1066634"/>
                    <a:pt x="737795" y="1081804"/>
                  </a:cubicBezTo>
                  <a:cubicBezTo>
                    <a:pt x="740195" y="1084684"/>
                    <a:pt x="743652" y="1086797"/>
                    <a:pt x="746244" y="1089581"/>
                  </a:cubicBezTo>
                  <a:cubicBezTo>
                    <a:pt x="749893" y="1093422"/>
                    <a:pt x="754502" y="1097071"/>
                    <a:pt x="756422" y="1101680"/>
                  </a:cubicBezTo>
                  <a:cubicBezTo>
                    <a:pt x="762374" y="1116177"/>
                    <a:pt x="773801" y="1122419"/>
                    <a:pt x="788202" y="1125108"/>
                  </a:cubicBezTo>
                  <a:cubicBezTo>
                    <a:pt x="801357" y="1127603"/>
                    <a:pt x="814511" y="1129716"/>
                    <a:pt x="827569" y="1132596"/>
                  </a:cubicBezTo>
                  <a:cubicBezTo>
                    <a:pt x="843507" y="1136053"/>
                    <a:pt x="859350" y="1139798"/>
                    <a:pt x="875097" y="1144022"/>
                  </a:cubicBezTo>
                  <a:cubicBezTo>
                    <a:pt x="881913" y="1145847"/>
                    <a:pt x="889115" y="1147959"/>
                    <a:pt x="894972" y="1151704"/>
                  </a:cubicBezTo>
                  <a:cubicBezTo>
                    <a:pt x="911390" y="1162073"/>
                    <a:pt x="928961" y="1169082"/>
                    <a:pt x="948260" y="1166298"/>
                  </a:cubicBezTo>
                  <a:cubicBezTo>
                    <a:pt x="963718" y="1164089"/>
                    <a:pt x="976680" y="1169754"/>
                    <a:pt x="986282" y="1178588"/>
                  </a:cubicBezTo>
                  <a:cubicBezTo>
                    <a:pt x="1003757" y="1194623"/>
                    <a:pt x="1022479" y="1190973"/>
                    <a:pt x="1041107" y="1185789"/>
                  </a:cubicBezTo>
                  <a:cubicBezTo>
                    <a:pt x="1050708" y="1183101"/>
                    <a:pt x="1058581" y="1183485"/>
                    <a:pt x="1067703" y="1186076"/>
                  </a:cubicBezTo>
                  <a:cubicBezTo>
                    <a:pt x="1088826" y="1192126"/>
                    <a:pt x="1102941" y="1208544"/>
                    <a:pt x="1116574" y="1222946"/>
                  </a:cubicBezTo>
                  <a:cubicBezTo>
                    <a:pt x="1128193" y="1235236"/>
                    <a:pt x="1141251" y="1242149"/>
                    <a:pt x="1155557" y="1247335"/>
                  </a:cubicBezTo>
                  <a:cubicBezTo>
                    <a:pt x="1173608" y="1253959"/>
                    <a:pt x="1187914" y="1251464"/>
                    <a:pt x="1196556" y="1235525"/>
                  </a:cubicBezTo>
                  <a:cubicBezTo>
                    <a:pt x="1198956" y="1231012"/>
                    <a:pt x="1203180" y="1225730"/>
                    <a:pt x="1207693" y="1224387"/>
                  </a:cubicBezTo>
                  <a:cubicBezTo>
                    <a:pt x="1229488" y="1217666"/>
                    <a:pt x="1251572" y="1207872"/>
                    <a:pt x="1274904" y="1213826"/>
                  </a:cubicBezTo>
                  <a:cubicBezTo>
                    <a:pt x="1307165" y="1221987"/>
                    <a:pt x="1338658" y="1221507"/>
                    <a:pt x="1370919" y="1213442"/>
                  </a:cubicBezTo>
                  <a:cubicBezTo>
                    <a:pt x="1423247" y="1200383"/>
                    <a:pt x="1475575" y="1186557"/>
                    <a:pt x="1530593" y="1189437"/>
                  </a:cubicBezTo>
                  <a:cubicBezTo>
                    <a:pt x="1539713" y="1189917"/>
                    <a:pt x="1550563" y="1184060"/>
                    <a:pt x="1558436" y="1178299"/>
                  </a:cubicBezTo>
                  <a:cubicBezTo>
                    <a:pt x="1573511" y="1167354"/>
                    <a:pt x="1572838" y="1166489"/>
                    <a:pt x="1589737" y="1175515"/>
                  </a:cubicBezTo>
                  <a:cubicBezTo>
                    <a:pt x="1593770" y="1177724"/>
                    <a:pt x="1598763" y="1179068"/>
                    <a:pt x="1601740" y="1182333"/>
                  </a:cubicBezTo>
                  <a:cubicBezTo>
                    <a:pt x="1616909" y="1198943"/>
                    <a:pt x="1635633" y="1194910"/>
                    <a:pt x="1654259" y="1192510"/>
                  </a:cubicBezTo>
                  <a:cubicBezTo>
                    <a:pt x="1657524" y="1192030"/>
                    <a:pt x="1661460" y="1191358"/>
                    <a:pt x="1664246" y="1192702"/>
                  </a:cubicBezTo>
                  <a:cubicBezTo>
                    <a:pt x="1676823" y="1198750"/>
                    <a:pt x="1687481" y="1196639"/>
                    <a:pt x="1698427" y="1188381"/>
                  </a:cubicBezTo>
                  <a:cubicBezTo>
                    <a:pt x="1707932" y="1181276"/>
                    <a:pt x="1718878" y="1177052"/>
                    <a:pt x="1730112" y="1185885"/>
                  </a:cubicBezTo>
                  <a:cubicBezTo>
                    <a:pt x="1755076" y="1205472"/>
                    <a:pt x="1781767" y="1206432"/>
                    <a:pt x="1809996" y="1194046"/>
                  </a:cubicBezTo>
                  <a:cubicBezTo>
                    <a:pt x="1830159" y="1185213"/>
                    <a:pt x="1850034" y="1183196"/>
                    <a:pt x="1871254" y="1192126"/>
                  </a:cubicBezTo>
                  <a:cubicBezTo>
                    <a:pt x="1879415" y="1195582"/>
                    <a:pt x="1889977" y="1193278"/>
                    <a:pt x="1899482" y="1194046"/>
                  </a:cubicBezTo>
                  <a:cubicBezTo>
                    <a:pt x="1904859" y="1194430"/>
                    <a:pt x="1910813" y="1194526"/>
                    <a:pt x="1915420" y="1196927"/>
                  </a:cubicBezTo>
                  <a:cubicBezTo>
                    <a:pt x="1927711" y="1203072"/>
                    <a:pt x="1939136" y="1210945"/>
                    <a:pt x="1951522" y="1216994"/>
                  </a:cubicBezTo>
                  <a:cubicBezTo>
                    <a:pt x="1957475" y="1219874"/>
                    <a:pt x="1964580" y="1221410"/>
                    <a:pt x="1971302" y="1221507"/>
                  </a:cubicBezTo>
                  <a:cubicBezTo>
                    <a:pt x="1991177" y="1221987"/>
                    <a:pt x="2011052" y="1221987"/>
                    <a:pt x="2030831" y="1221123"/>
                  </a:cubicBezTo>
                  <a:cubicBezTo>
                    <a:pt x="2063476" y="1219778"/>
                    <a:pt x="2096601" y="1219490"/>
                    <a:pt x="2120125" y="1190878"/>
                  </a:cubicBezTo>
                  <a:cubicBezTo>
                    <a:pt x="2122046" y="1188573"/>
                    <a:pt x="2126174" y="1187229"/>
                    <a:pt x="2129439" y="1186845"/>
                  </a:cubicBezTo>
                  <a:cubicBezTo>
                    <a:pt x="2144513" y="1185021"/>
                    <a:pt x="2159971" y="1184828"/>
                    <a:pt x="2174854" y="1181852"/>
                  </a:cubicBezTo>
                  <a:cubicBezTo>
                    <a:pt x="2186760" y="1179452"/>
                    <a:pt x="2196650" y="1180220"/>
                    <a:pt x="2205674" y="1188669"/>
                  </a:cubicBezTo>
                  <a:cubicBezTo>
                    <a:pt x="2217485" y="1199807"/>
                    <a:pt x="2231887" y="1206336"/>
                    <a:pt x="2247634" y="1202784"/>
                  </a:cubicBezTo>
                  <a:cubicBezTo>
                    <a:pt x="2263379" y="1199327"/>
                    <a:pt x="2273749" y="1206816"/>
                    <a:pt x="2285367" y="1214594"/>
                  </a:cubicBezTo>
                  <a:cubicBezTo>
                    <a:pt x="2293817" y="1220258"/>
                    <a:pt x="2303418" y="1227363"/>
                    <a:pt x="2312827" y="1227939"/>
                  </a:cubicBezTo>
                  <a:cubicBezTo>
                    <a:pt x="2334143" y="1229187"/>
                    <a:pt x="2352482" y="1248967"/>
                    <a:pt x="2375622" y="1237733"/>
                  </a:cubicBezTo>
                  <a:cubicBezTo>
                    <a:pt x="2377158" y="1236965"/>
                    <a:pt x="2379942" y="1238885"/>
                    <a:pt x="2382151" y="1239365"/>
                  </a:cubicBezTo>
                  <a:cubicBezTo>
                    <a:pt x="2399817" y="1243014"/>
                    <a:pt x="2416428" y="1239461"/>
                    <a:pt x="2429390" y="1227459"/>
                  </a:cubicBezTo>
                  <a:cubicBezTo>
                    <a:pt x="2446385" y="1211809"/>
                    <a:pt x="2465203" y="1210272"/>
                    <a:pt x="2486134" y="1215362"/>
                  </a:cubicBezTo>
                  <a:cubicBezTo>
                    <a:pt x="2492856" y="1216994"/>
                    <a:pt x="2499577" y="1218146"/>
                    <a:pt x="2506394" y="1219490"/>
                  </a:cubicBezTo>
                  <a:cubicBezTo>
                    <a:pt x="2515611" y="1221410"/>
                    <a:pt x="2524925" y="1223427"/>
                    <a:pt x="2534142" y="1225347"/>
                  </a:cubicBezTo>
                  <a:cubicBezTo>
                    <a:pt x="2543072" y="1227268"/>
                    <a:pt x="2552962" y="1230532"/>
                    <a:pt x="2559874" y="1222275"/>
                  </a:cubicBezTo>
                  <a:cubicBezTo>
                    <a:pt x="2565827" y="1215169"/>
                    <a:pt x="2570052" y="1215842"/>
                    <a:pt x="2575525" y="1221987"/>
                  </a:cubicBezTo>
                  <a:cubicBezTo>
                    <a:pt x="2594536" y="1243494"/>
                    <a:pt x="2617580" y="1256936"/>
                    <a:pt x="2646960" y="1257896"/>
                  </a:cubicBezTo>
                  <a:cubicBezTo>
                    <a:pt x="2653009" y="1258088"/>
                    <a:pt x="2659154" y="1259432"/>
                    <a:pt x="2665107" y="1260873"/>
                  </a:cubicBezTo>
                  <a:cubicBezTo>
                    <a:pt x="2668756" y="1261736"/>
                    <a:pt x="2673173" y="1262697"/>
                    <a:pt x="2675381" y="1265290"/>
                  </a:cubicBezTo>
                  <a:cubicBezTo>
                    <a:pt x="2692567" y="1285068"/>
                    <a:pt x="2713979" y="1298799"/>
                    <a:pt x="2737311" y="1309841"/>
                  </a:cubicBezTo>
                  <a:cubicBezTo>
                    <a:pt x="2745664" y="1313777"/>
                    <a:pt x="2754594" y="1317713"/>
                    <a:pt x="2763619" y="1318866"/>
                  </a:cubicBezTo>
                  <a:cubicBezTo>
                    <a:pt x="2773028" y="1320018"/>
                    <a:pt x="2782917" y="1318098"/>
                    <a:pt x="2792519" y="1317041"/>
                  </a:cubicBezTo>
                  <a:cubicBezTo>
                    <a:pt x="2798184" y="1316466"/>
                    <a:pt x="2804713" y="1316561"/>
                    <a:pt x="2809226" y="1313777"/>
                  </a:cubicBezTo>
                  <a:cubicBezTo>
                    <a:pt x="2823532" y="1305039"/>
                    <a:pt x="2837358" y="1295631"/>
                    <a:pt x="2850705" y="1285452"/>
                  </a:cubicBezTo>
                  <a:cubicBezTo>
                    <a:pt x="2862131" y="1276715"/>
                    <a:pt x="2864435" y="1275467"/>
                    <a:pt x="2874324" y="1286413"/>
                  </a:cubicBezTo>
                  <a:cubicBezTo>
                    <a:pt x="2884502" y="1297647"/>
                    <a:pt x="2897176" y="1303503"/>
                    <a:pt x="2911194" y="1305903"/>
                  </a:cubicBezTo>
                  <a:cubicBezTo>
                    <a:pt x="2933373" y="1309648"/>
                    <a:pt x="2955745" y="1312816"/>
                    <a:pt x="2978116" y="1314641"/>
                  </a:cubicBezTo>
                  <a:cubicBezTo>
                    <a:pt x="2998375" y="1316273"/>
                    <a:pt x="3008073" y="1307440"/>
                    <a:pt x="3012106" y="1287373"/>
                  </a:cubicBezTo>
                  <a:cubicBezTo>
                    <a:pt x="3014410" y="1276235"/>
                    <a:pt x="3017387" y="1264137"/>
                    <a:pt x="3029676" y="1261161"/>
                  </a:cubicBezTo>
                  <a:cubicBezTo>
                    <a:pt x="3049744" y="1256360"/>
                    <a:pt x="3070579" y="1254248"/>
                    <a:pt x="3080469" y="1230724"/>
                  </a:cubicBezTo>
                  <a:cubicBezTo>
                    <a:pt x="3085941" y="1235909"/>
                    <a:pt x="3089302" y="1238981"/>
                    <a:pt x="3092567" y="1242054"/>
                  </a:cubicBezTo>
                  <a:cubicBezTo>
                    <a:pt x="3101592" y="1250599"/>
                    <a:pt x="3120314" y="1254248"/>
                    <a:pt x="3129821" y="1246855"/>
                  </a:cubicBezTo>
                  <a:cubicBezTo>
                    <a:pt x="3143839" y="1236101"/>
                    <a:pt x="3156705" y="1238117"/>
                    <a:pt x="3170147" y="1246471"/>
                  </a:cubicBezTo>
                  <a:cubicBezTo>
                    <a:pt x="3192615" y="1260297"/>
                    <a:pt x="3217674" y="1257128"/>
                    <a:pt x="3240429" y="1251559"/>
                  </a:cubicBezTo>
                  <a:cubicBezTo>
                    <a:pt x="3257617" y="1247430"/>
                    <a:pt x="3275956" y="1239845"/>
                    <a:pt x="3287189" y="1222466"/>
                  </a:cubicBezTo>
                  <a:cubicBezTo>
                    <a:pt x="3290741" y="1216898"/>
                    <a:pt x="3298711" y="1214113"/>
                    <a:pt x="3305049" y="1210465"/>
                  </a:cubicBezTo>
                  <a:cubicBezTo>
                    <a:pt x="3310329" y="1207488"/>
                    <a:pt x="3315898" y="1204704"/>
                    <a:pt x="3321755" y="1202784"/>
                  </a:cubicBezTo>
                  <a:cubicBezTo>
                    <a:pt x="3327995" y="1200671"/>
                    <a:pt x="3334909" y="1197598"/>
                    <a:pt x="3341055" y="1198463"/>
                  </a:cubicBezTo>
                  <a:cubicBezTo>
                    <a:pt x="3359681" y="1200959"/>
                    <a:pt x="3374467" y="1196062"/>
                    <a:pt x="3387621" y="1182140"/>
                  </a:cubicBezTo>
                  <a:cubicBezTo>
                    <a:pt x="3394439" y="1174939"/>
                    <a:pt x="3404520" y="1166202"/>
                    <a:pt x="3413161" y="1166105"/>
                  </a:cubicBezTo>
                  <a:cubicBezTo>
                    <a:pt x="3434189" y="1165818"/>
                    <a:pt x="3451663" y="1158905"/>
                    <a:pt x="3470579" y="1150647"/>
                  </a:cubicBezTo>
                  <a:cubicBezTo>
                    <a:pt x="3482772" y="1145366"/>
                    <a:pt x="3496598" y="1141718"/>
                    <a:pt x="3509657" y="1136821"/>
                  </a:cubicBezTo>
                  <a:cubicBezTo>
                    <a:pt x="3524923" y="1131060"/>
                    <a:pt x="3541534" y="1128948"/>
                    <a:pt x="3550847" y="1113009"/>
                  </a:cubicBezTo>
                  <a:cubicBezTo>
                    <a:pt x="3551903" y="1111281"/>
                    <a:pt x="3555072" y="1110993"/>
                    <a:pt x="3556608" y="1109361"/>
                  </a:cubicBezTo>
                  <a:cubicBezTo>
                    <a:pt x="3561505" y="1104368"/>
                    <a:pt x="3567842" y="1099760"/>
                    <a:pt x="3570435" y="1093710"/>
                  </a:cubicBezTo>
                  <a:cubicBezTo>
                    <a:pt x="3577923" y="1076044"/>
                    <a:pt x="3583780" y="1057800"/>
                    <a:pt x="3590501" y="1039846"/>
                  </a:cubicBezTo>
                  <a:cubicBezTo>
                    <a:pt x="3591942" y="1036005"/>
                    <a:pt x="3593285" y="1031108"/>
                    <a:pt x="3596263" y="1028900"/>
                  </a:cubicBezTo>
                  <a:cubicBezTo>
                    <a:pt x="3613449" y="1016226"/>
                    <a:pt x="3630925" y="1004032"/>
                    <a:pt x="3648591" y="992030"/>
                  </a:cubicBezTo>
                  <a:cubicBezTo>
                    <a:pt x="3655696" y="987229"/>
                    <a:pt x="3661649" y="989918"/>
                    <a:pt x="3667986" y="995487"/>
                  </a:cubicBezTo>
                  <a:cubicBezTo>
                    <a:pt x="3674131" y="1000768"/>
                    <a:pt x="3681717" y="1006240"/>
                    <a:pt x="3689397" y="1007585"/>
                  </a:cubicBezTo>
                  <a:cubicBezTo>
                    <a:pt x="3704760" y="1010177"/>
                    <a:pt x="3720698" y="1010753"/>
                    <a:pt x="3736349" y="1010753"/>
                  </a:cubicBezTo>
                  <a:cubicBezTo>
                    <a:pt x="3742205" y="1010753"/>
                    <a:pt x="3748446" y="1007297"/>
                    <a:pt x="3753919" y="1004513"/>
                  </a:cubicBezTo>
                  <a:cubicBezTo>
                    <a:pt x="3764289" y="999231"/>
                    <a:pt x="3773890" y="992126"/>
                    <a:pt x="3784643" y="987710"/>
                  </a:cubicBezTo>
                  <a:cubicBezTo>
                    <a:pt x="3797126" y="982621"/>
                    <a:pt x="3804615" y="974459"/>
                    <a:pt x="3808359" y="961689"/>
                  </a:cubicBezTo>
                  <a:cubicBezTo>
                    <a:pt x="3813929" y="942679"/>
                    <a:pt x="3827179" y="929428"/>
                    <a:pt x="3842829" y="918674"/>
                  </a:cubicBezTo>
                  <a:cubicBezTo>
                    <a:pt x="3862705" y="904944"/>
                    <a:pt x="3886421" y="905616"/>
                    <a:pt x="3908983" y="902256"/>
                  </a:cubicBezTo>
                  <a:cubicBezTo>
                    <a:pt x="3917625" y="901008"/>
                    <a:pt x="3926555" y="899951"/>
                    <a:pt x="3934428" y="896783"/>
                  </a:cubicBezTo>
                  <a:cubicBezTo>
                    <a:pt x="3964288" y="884877"/>
                    <a:pt x="3994149" y="873548"/>
                    <a:pt x="4026987" y="873835"/>
                  </a:cubicBezTo>
                  <a:cubicBezTo>
                    <a:pt x="4029674" y="873835"/>
                    <a:pt x="4032363" y="873548"/>
                    <a:pt x="4035051" y="873067"/>
                  </a:cubicBezTo>
                  <a:cubicBezTo>
                    <a:pt x="4058383" y="869131"/>
                    <a:pt x="4082483" y="867594"/>
                    <a:pt x="4099189" y="846664"/>
                  </a:cubicBezTo>
                  <a:cubicBezTo>
                    <a:pt x="4102261" y="842823"/>
                    <a:pt x="4109271" y="841671"/>
                    <a:pt x="4114647" y="840134"/>
                  </a:cubicBezTo>
                  <a:cubicBezTo>
                    <a:pt x="4123961" y="837638"/>
                    <a:pt x="4130203" y="832549"/>
                    <a:pt x="4133563" y="823427"/>
                  </a:cubicBezTo>
                  <a:cubicBezTo>
                    <a:pt x="4139229" y="807681"/>
                    <a:pt x="4145949" y="792223"/>
                    <a:pt x="4151039" y="776284"/>
                  </a:cubicBezTo>
                  <a:cubicBezTo>
                    <a:pt x="4154591" y="765338"/>
                    <a:pt x="4161215" y="759289"/>
                    <a:pt x="4171489" y="754776"/>
                  </a:cubicBezTo>
                  <a:cubicBezTo>
                    <a:pt x="4177251" y="752280"/>
                    <a:pt x="4182243" y="746808"/>
                    <a:pt x="4186372" y="741718"/>
                  </a:cubicBezTo>
                  <a:cubicBezTo>
                    <a:pt x="4191365" y="735573"/>
                    <a:pt x="4193957" y="727412"/>
                    <a:pt x="4199429" y="721940"/>
                  </a:cubicBezTo>
                  <a:cubicBezTo>
                    <a:pt x="4212775" y="708305"/>
                    <a:pt x="4216905" y="693231"/>
                    <a:pt x="4212487" y="674604"/>
                  </a:cubicBezTo>
                  <a:cubicBezTo>
                    <a:pt x="4208551" y="658090"/>
                    <a:pt x="4218921" y="636006"/>
                    <a:pt x="4232555" y="632645"/>
                  </a:cubicBezTo>
                  <a:cubicBezTo>
                    <a:pt x="4247629" y="628900"/>
                    <a:pt x="4257999" y="619684"/>
                    <a:pt x="4268657" y="609410"/>
                  </a:cubicBezTo>
                  <a:cubicBezTo>
                    <a:pt x="4274609" y="603649"/>
                    <a:pt x="4282963" y="598656"/>
                    <a:pt x="4291028" y="597216"/>
                  </a:cubicBezTo>
                  <a:cubicBezTo>
                    <a:pt x="4321657" y="591647"/>
                    <a:pt x="4350557" y="598464"/>
                    <a:pt x="4379651" y="609506"/>
                  </a:cubicBezTo>
                  <a:cubicBezTo>
                    <a:pt x="4398661" y="616707"/>
                    <a:pt x="4419784" y="618627"/>
                    <a:pt x="4440139" y="621507"/>
                  </a:cubicBezTo>
                  <a:cubicBezTo>
                    <a:pt x="4446477" y="622371"/>
                    <a:pt x="4454542" y="620452"/>
                    <a:pt x="4460015" y="616899"/>
                  </a:cubicBezTo>
                  <a:cubicBezTo>
                    <a:pt x="4479218" y="604609"/>
                    <a:pt x="4498325" y="591935"/>
                    <a:pt x="4516183" y="577724"/>
                  </a:cubicBezTo>
                  <a:cubicBezTo>
                    <a:pt x="4532795" y="564379"/>
                    <a:pt x="4551517" y="558810"/>
                    <a:pt x="4571681" y="560250"/>
                  </a:cubicBezTo>
                  <a:cubicBezTo>
                    <a:pt x="4586371" y="561306"/>
                    <a:pt x="4599621" y="558905"/>
                    <a:pt x="4613447" y="555257"/>
                  </a:cubicBezTo>
                  <a:cubicBezTo>
                    <a:pt x="4624969" y="552185"/>
                    <a:pt x="4637643" y="550072"/>
                    <a:pt x="4649355" y="551417"/>
                  </a:cubicBezTo>
                  <a:cubicBezTo>
                    <a:pt x="4665775" y="553337"/>
                    <a:pt x="4679313" y="550553"/>
                    <a:pt x="4692467" y="540663"/>
                  </a:cubicBezTo>
                  <a:cubicBezTo>
                    <a:pt x="4699476" y="535382"/>
                    <a:pt x="4708502" y="532598"/>
                    <a:pt x="4716855" y="528949"/>
                  </a:cubicBezTo>
                  <a:cubicBezTo>
                    <a:pt x="4729721" y="523284"/>
                    <a:pt x="4743067" y="518483"/>
                    <a:pt x="4755645" y="512147"/>
                  </a:cubicBezTo>
                  <a:cubicBezTo>
                    <a:pt x="4769183" y="505425"/>
                    <a:pt x="4781569" y="496112"/>
                    <a:pt x="4795395" y="490351"/>
                  </a:cubicBezTo>
                  <a:cubicBezTo>
                    <a:pt x="4810278" y="484110"/>
                    <a:pt x="4819879" y="474605"/>
                    <a:pt x="4825928" y="459818"/>
                  </a:cubicBezTo>
                  <a:cubicBezTo>
                    <a:pt x="4829769" y="450504"/>
                    <a:pt x="4835049" y="440615"/>
                    <a:pt x="4842347" y="434086"/>
                  </a:cubicBezTo>
                  <a:cubicBezTo>
                    <a:pt x="4857422" y="420740"/>
                    <a:pt x="4875087" y="410370"/>
                    <a:pt x="4890451" y="397216"/>
                  </a:cubicBezTo>
                  <a:cubicBezTo>
                    <a:pt x="4912054" y="378781"/>
                    <a:pt x="4932025" y="359194"/>
                    <a:pt x="4933945" y="327701"/>
                  </a:cubicBezTo>
                  <a:cubicBezTo>
                    <a:pt x="4935001" y="310322"/>
                    <a:pt x="4944219" y="302929"/>
                    <a:pt x="4961214" y="298801"/>
                  </a:cubicBezTo>
                  <a:cubicBezTo>
                    <a:pt x="4966878" y="297457"/>
                    <a:pt x="4974945" y="294864"/>
                    <a:pt x="4976672" y="290639"/>
                  </a:cubicBezTo>
                  <a:cubicBezTo>
                    <a:pt x="4981857" y="278061"/>
                    <a:pt x="4992610" y="275565"/>
                    <a:pt x="5002979" y="270573"/>
                  </a:cubicBezTo>
                  <a:cubicBezTo>
                    <a:pt x="5009221" y="267596"/>
                    <a:pt x="5016903" y="261739"/>
                    <a:pt x="5018535" y="255690"/>
                  </a:cubicBezTo>
                  <a:cubicBezTo>
                    <a:pt x="5025255" y="231206"/>
                    <a:pt x="5043690" y="216804"/>
                    <a:pt x="5061069" y="200961"/>
                  </a:cubicBezTo>
                  <a:cubicBezTo>
                    <a:pt x="5066158" y="196256"/>
                    <a:pt x="5071631" y="190879"/>
                    <a:pt x="5074127" y="184735"/>
                  </a:cubicBezTo>
                  <a:cubicBezTo>
                    <a:pt x="5079409" y="171484"/>
                    <a:pt x="5087281" y="161882"/>
                    <a:pt x="5101108" y="156891"/>
                  </a:cubicBezTo>
                  <a:cubicBezTo>
                    <a:pt x="5105524" y="155354"/>
                    <a:pt x="5109557" y="151801"/>
                    <a:pt x="5112918" y="148441"/>
                  </a:cubicBezTo>
                  <a:cubicBezTo>
                    <a:pt x="5120119" y="141144"/>
                    <a:pt x="5126167" y="132598"/>
                    <a:pt x="5133753" y="125782"/>
                  </a:cubicBezTo>
                  <a:cubicBezTo>
                    <a:pt x="5153051" y="108211"/>
                    <a:pt x="5172159" y="90928"/>
                    <a:pt x="5183393" y="66348"/>
                  </a:cubicBezTo>
                  <a:cubicBezTo>
                    <a:pt x="5188865" y="54346"/>
                    <a:pt x="5195107" y="41288"/>
                    <a:pt x="5204709" y="33030"/>
                  </a:cubicBezTo>
                  <a:cubicBezTo>
                    <a:pt x="5216903" y="22565"/>
                    <a:pt x="5232937" y="16612"/>
                    <a:pt x="5247243" y="84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107" name="Freeform: Shape 4106">
              <a:extLst>
                <a:ext uri="{FF2B5EF4-FFF2-40B4-BE49-F238E27FC236}">
                  <a16:creationId xmlns:a16="http://schemas.microsoft.com/office/drawing/2014/main" id="{8EC44C88-69E3-42EE-86E8-9B45F712B7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7088" y="4795537"/>
              <a:ext cx="5260975" cy="1410656"/>
            </a:xfrm>
            <a:custGeom>
              <a:avLst/>
              <a:gdLst>
                <a:gd name="connsiteX0" fmla="*/ 5260975 w 5260975"/>
                <a:gd name="connsiteY0" fmla="*/ 0 h 1410656"/>
                <a:gd name="connsiteX1" fmla="*/ 5260975 w 5260975"/>
                <a:gd name="connsiteY1" fmla="*/ 221634 h 1410656"/>
                <a:gd name="connsiteX2" fmla="*/ 5226503 w 5260975"/>
                <a:gd name="connsiteY2" fmla="*/ 237063 h 1410656"/>
                <a:gd name="connsiteX3" fmla="*/ 5206341 w 5260975"/>
                <a:gd name="connsiteY3" fmla="*/ 245128 h 1410656"/>
                <a:gd name="connsiteX4" fmla="*/ 5123287 w 5260975"/>
                <a:gd name="connsiteY4" fmla="*/ 297073 h 1410656"/>
                <a:gd name="connsiteX5" fmla="*/ 5048107 w 5260975"/>
                <a:gd name="connsiteY5" fmla="*/ 361307 h 1410656"/>
                <a:gd name="connsiteX6" fmla="*/ 4992899 w 5260975"/>
                <a:gd name="connsiteY6" fmla="*/ 437542 h 1410656"/>
                <a:gd name="connsiteX7" fmla="*/ 4977440 w 5260975"/>
                <a:gd name="connsiteY7" fmla="*/ 455690 h 1410656"/>
                <a:gd name="connsiteX8" fmla="*/ 4935193 w 5260975"/>
                <a:gd name="connsiteY8" fmla="*/ 478445 h 1410656"/>
                <a:gd name="connsiteX9" fmla="*/ 4897844 w 5260975"/>
                <a:gd name="connsiteY9" fmla="*/ 495535 h 1410656"/>
                <a:gd name="connsiteX10" fmla="*/ 4870767 w 5260975"/>
                <a:gd name="connsiteY10" fmla="*/ 514451 h 1410656"/>
                <a:gd name="connsiteX11" fmla="*/ 4847916 w 5260975"/>
                <a:gd name="connsiteY11" fmla="*/ 531830 h 1410656"/>
                <a:gd name="connsiteX12" fmla="*/ 4796163 w 5260975"/>
                <a:gd name="connsiteY12" fmla="*/ 576765 h 1410656"/>
                <a:gd name="connsiteX13" fmla="*/ 4738843 w 5260975"/>
                <a:gd name="connsiteY13" fmla="*/ 614691 h 1410656"/>
                <a:gd name="connsiteX14" fmla="*/ 4692755 w 5260975"/>
                <a:gd name="connsiteY14" fmla="*/ 661162 h 1410656"/>
                <a:gd name="connsiteX15" fmla="*/ 4673744 w 5260975"/>
                <a:gd name="connsiteY15" fmla="*/ 686318 h 1410656"/>
                <a:gd name="connsiteX16" fmla="*/ 4633801 w 5260975"/>
                <a:gd name="connsiteY16" fmla="*/ 703505 h 1410656"/>
                <a:gd name="connsiteX17" fmla="*/ 4590499 w 5260975"/>
                <a:gd name="connsiteY17" fmla="*/ 730389 h 1410656"/>
                <a:gd name="connsiteX18" fmla="*/ 4559773 w 5260975"/>
                <a:gd name="connsiteY18" fmla="*/ 757081 h 1410656"/>
                <a:gd name="connsiteX19" fmla="*/ 4536059 w 5260975"/>
                <a:gd name="connsiteY19" fmla="*/ 774940 h 1410656"/>
                <a:gd name="connsiteX20" fmla="*/ 4502549 w 5260975"/>
                <a:gd name="connsiteY20" fmla="*/ 792895 h 1410656"/>
                <a:gd name="connsiteX21" fmla="*/ 4468944 w 5260975"/>
                <a:gd name="connsiteY21" fmla="*/ 816419 h 1410656"/>
                <a:gd name="connsiteX22" fmla="*/ 4452622 w 5260975"/>
                <a:gd name="connsiteY22" fmla="*/ 830917 h 1410656"/>
                <a:gd name="connsiteX23" fmla="*/ 4421032 w 5260975"/>
                <a:gd name="connsiteY23" fmla="*/ 855016 h 1410656"/>
                <a:gd name="connsiteX24" fmla="*/ 4388483 w 5260975"/>
                <a:gd name="connsiteY24" fmla="*/ 877484 h 1410656"/>
                <a:gd name="connsiteX25" fmla="*/ 4327321 w 5260975"/>
                <a:gd name="connsiteY25" fmla="*/ 903216 h 1410656"/>
                <a:gd name="connsiteX26" fmla="*/ 4271633 w 5260975"/>
                <a:gd name="connsiteY26" fmla="*/ 941046 h 1410656"/>
                <a:gd name="connsiteX27" fmla="*/ 4227465 w 5260975"/>
                <a:gd name="connsiteY27" fmla="*/ 968698 h 1410656"/>
                <a:gd name="connsiteX28" fmla="*/ 4201733 w 5260975"/>
                <a:gd name="connsiteY28" fmla="*/ 986846 h 1410656"/>
                <a:gd name="connsiteX29" fmla="*/ 4154494 w 5260975"/>
                <a:gd name="connsiteY29" fmla="*/ 1027364 h 1410656"/>
                <a:gd name="connsiteX30" fmla="*/ 4081234 w 5260975"/>
                <a:gd name="connsiteY30" fmla="*/ 1069994 h 1410656"/>
                <a:gd name="connsiteX31" fmla="*/ 4036971 w 5260975"/>
                <a:gd name="connsiteY31" fmla="*/ 1093038 h 1410656"/>
                <a:gd name="connsiteX32" fmla="*/ 3941725 w 5260975"/>
                <a:gd name="connsiteY32" fmla="*/ 1127796 h 1410656"/>
                <a:gd name="connsiteX33" fmla="*/ 3910999 w 5260975"/>
                <a:gd name="connsiteY33" fmla="*/ 1140182 h 1410656"/>
                <a:gd name="connsiteX34" fmla="*/ 3875859 w 5260975"/>
                <a:gd name="connsiteY34" fmla="*/ 1148343 h 1410656"/>
                <a:gd name="connsiteX35" fmla="*/ 3819401 w 5260975"/>
                <a:gd name="connsiteY35" fmla="*/ 1167642 h 1410656"/>
                <a:gd name="connsiteX36" fmla="*/ 3709176 w 5260975"/>
                <a:gd name="connsiteY36" fmla="*/ 1200863 h 1410656"/>
                <a:gd name="connsiteX37" fmla="*/ 3684981 w 5260975"/>
                <a:gd name="connsiteY37" fmla="*/ 1205952 h 1410656"/>
                <a:gd name="connsiteX38" fmla="*/ 3623338 w 5260975"/>
                <a:gd name="connsiteY38" fmla="*/ 1227363 h 1410656"/>
                <a:gd name="connsiteX39" fmla="*/ 3586373 w 5260975"/>
                <a:gd name="connsiteY39" fmla="*/ 1241765 h 1410656"/>
                <a:gd name="connsiteX40" fmla="*/ 3555743 w 5260975"/>
                <a:gd name="connsiteY40" fmla="*/ 1250023 h 1410656"/>
                <a:gd name="connsiteX41" fmla="*/ 3528667 w 5260975"/>
                <a:gd name="connsiteY41" fmla="*/ 1253864 h 1410656"/>
                <a:gd name="connsiteX42" fmla="*/ 3457424 w 5260975"/>
                <a:gd name="connsiteY42" fmla="*/ 1272874 h 1410656"/>
                <a:gd name="connsiteX43" fmla="*/ 3429003 w 5260975"/>
                <a:gd name="connsiteY43" fmla="*/ 1280364 h 1410656"/>
                <a:gd name="connsiteX44" fmla="*/ 3355264 w 5260975"/>
                <a:gd name="connsiteY44" fmla="*/ 1306096 h 1410656"/>
                <a:gd name="connsiteX45" fmla="*/ 3292757 w 5260975"/>
                <a:gd name="connsiteY45" fmla="*/ 1323090 h 1410656"/>
                <a:gd name="connsiteX46" fmla="*/ 3266643 w 5260975"/>
                <a:gd name="connsiteY46" fmla="*/ 1331251 h 1410656"/>
                <a:gd name="connsiteX47" fmla="*/ 3206921 w 5260975"/>
                <a:gd name="connsiteY47" fmla="*/ 1344886 h 1410656"/>
                <a:gd name="connsiteX48" fmla="*/ 3173123 w 5260975"/>
                <a:gd name="connsiteY48" fmla="*/ 1354488 h 1410656"/>
                <a:gd name="connsiteX49" fmla="*/ 3090646 w 5260975"/>
                <a:gd name="connsiteY49" fmla="*/ 1365337 h 1410656"/>
                <a:gd name="connsiteX50" fmla="*/ 3005480 w 5260975"/>
                <a:gd name="connsiteY50" fmla="*/ 1375802 h 1410656"/>
                <a:gd name="connsiteX51" fmla="*/ 2958721 w 5260975"/>
                <a:gd name="connsiteY51" fmla="*/ 1379259 h 1410656"/>
                <a:gd name="connsiteX52" fmla="*/ 2917915 w 5260975"/>
                <a:gd name="connsiteY52" fmla="*/ 1384733 h 1410656"/>
                <a:gd name="connsiteX53" fmla="*/ 2882389 w 5260975"/>
                <a:gd name="connsiteY53" fmla="*/ 1388189 h 1410656"/>
                <a:gd name="connsiteX54" fmla="*/ 2825837 w 5260975"/>
                <a:gd name="connsiteY54" fmla="*/ 1395198 h 1410656"/>
                <a:gd name="connsiteX55" fmla="*/ 2802313 w 5260975"/>
                <a:gd name="connsiteY55" fmla="*/ 1397023 h 1410656"/>
                <a:gd name="connsiteX56" fmla="*/ 2746816 w 5260975"/>
                <a:gd name="connsiteY56" fmla="*/ 1396926 h 1410656"/>
                <a:gd name="connsiteX57" fmla="*/ 2727517 w 5260975"/>
                <a:gd name="connsiteY57" fmla="*/ 1395966 h 1410656"/>
                <a:gd name="connsiteX58" fmla="*/ 2690359 w 5260975"/>
                <a:gd name="connsiteY58" fmla="*/ 1384060 h 1410656"/>
                <a:gd name="connsiteX59" fmla="*/ 2685943 w 5260975"/>
                <a:gd name="connsiteY59" fmla="*/ 1383196 h 1410656"/>
                <a:gd name="connsiteX60" fmla="*/ 2661554 w 5260975"/>
                <a:gd name="connsiteY60" fmla="*/ 1378491 h 1410656"/>
                <a:gd name="connsiteX61" fmla="*/ 2648208 w 5260975"/>
                <a:gd name="connsiteY61" fmla="*/ 1376955 h 1410656"/>
                <a:gd name="connsiteX62" fmla="*/ 2597512 w 5260975"/>
                <a:gd name="connsiteY62" fmla="*/ 1367162 h 1410656"/>
                <a:gd name="connsiteX63" fmla="*/ 2568324 w 5260975"/>
                <a:gd name="connsiteY63" fmla="*/ 1362553 h 1410656"/>
                <a:gd name="connsiteX64" fmla="*/ 2544704 w 5260975"/>
                <a:gd name="connsiteY64" fmla="*/ 1363225 h 1410656"/>
                <a:gd name="connsiteX65" fmla="*/ 2503225 w 5260975"/>
                <a:gd name="connsiteY65" fmla="*/ 1364089 h 1410656"/>
                <a:gd name="connsiteX66" fmla="*/ 2489975 w 5260975"/>
                <a:gd name="connsiteY66" fmla="*/ 1366298 h 1410656"/>
                <a:gd name="connsiteX67" fmla="*/ 2430061 w 5260975"/>
                <a:gd name="connsiteY67" fmla="*/ 1359960 h 1410656"/>
                <a:gd name="connsiteX68" fmla="*/ 2395880 w 5260975"/>
                <a:gd name="connsiteY68" fmla="*/ 1359480 h 1410656"/>
                <a:gd name="connsiteX69" fmla="*/ 2357378 w 5260975"/>
                <a:gd name="connsiteY69" fmla="*/ 1351607 h 1410656"/>
                <a:gd name="connsiteX70" fmla="*/ 2346145 w 5260975"/>
                <a:gd name="connsiteY70" fmla="*/ 1351991 h 1410656"/>
                <a:gd name="connsiteX71" fmla="*/ 2333567 w 5260975"/>
                <a:gd name="connsiteY71" fmla="*/ 1352663 h 1410656"/>
                <a:gd name="connsiteX72" fmla="*/ 2294968 w 5260975"/>
                <a:gd name="connsiteY72" fmla="*/ 1353240 h 1410656"/>
                <a:gd name="connsiteX73" fmla="*/ 2271540 w 5260975"/>
                <a:gd name="connsiteY73" fmla="*/ 1356120 h 1410656"/>
                <a:gd name="connsiteX74" fmla="*/ 2226895 w 5260975"/>
                <a:gd name="connsiteY74" fmla="*/ 1354392 h 1410656"/>
                <a:gd name="connsiteX75" fmla="*/ 2210379 w 5260975"/>
                <a:gd name="connsiteY75" fmla="*/ 1356888 h 1410656"/>
                <a:gd name="connsiteX76" fmla="*/ 2168613 w 5260975"/>
                <a:gd name="connsiteY76" fmla="*/ 1357176 h 1410656"/>
                <a:gd name="connsiteX77" fmla="*/ 2131167 w 5260975"/>
                <a:gd name="connsiteY77" fmla="*/ 1355736 h 1410656"/>
                <a:gd name="connsiteX78" fmla="*/ 2095065 w 5260975"/>
                <a:gd name="connsiteY78" fmla="*/ 1356504 h 1410656"/>
                <a:gd name="connsiteX79" fmla="*/ 2069237 w 5260975"/>
                <a:gd name="connsiteY79" fmla="*/ 1359672 h 1410656"/>
                <a:gd name="connsiteX80" fmla="*/ 2041201 w 5260975"/>
                <a:gd name="connsiteY80" fmla="*/ 1361592 h 1410656"/>
                <a:gd name="connsiteX81" fmla="*/ 1963909 w 5260975"/>
                <a:gd name="connsiteY81" fmla="*/ 1373018 h 1410656"/>
                <a:gd name="connsiteX82" fmla="*/ 1949603 w 5260975"/>
                <a:gd name="connsiteY82" fmla="*/ 1370234 h 1410656"/>
                <a:gd name="connsiteX83" fmla="*/ 1868373 w 5260975"/>
                <a:gd name="connsiteY83" fmla="*/ 1367641 h 1410656"/>
                <a:gd name="connsiteX84" fmla="*/ 1850707 w 5260975"/>
                <a:gd name="connsiteY84" fmla="*/ 1367834 h 1410656"/>
                <a:gd name="connsiteX85" fmla="*/ 1803275 w 5260975"/>
                <a:gd name="connsiteY85" fmla="*/ 1356504 h 1410656"/>
                <a:gd name="connsiteX86" fmla="*/ 1730112 w 5260975"/>
                <a:gd name="connsiteY86" fmla="*/ 1374459 h 1410656"/>
                <a:gd name="connsiteX87" fmla="*/ 1661652 w 5260975"/>
                <a:gd name="connsiteY87" fmla="*/ 1396926 h 1410656"/>
                <a:gd name="connsiteX88" fmla="*/ 1653011 w 5260975"/>
                <a:gd name="connsiteY88" fmla="*/ 1399807 h 1410656"/>
                <a:gd name="connsiteX89" fmla="*/ 1628431 w 5260975"/>
                <a:gd name="connsiteY89" fmla="*/ 1404704 h 1410656"/>
                <a:gd name="connsiteX90" fmla="*/ 1597995 w 5260975"/>
                <a:gd name="connsiteY90" fmla="*/ 1406432 h 1410656"/>
                <a:gd name="connsiteX91" fmla="*/ 1559396 w 5260975"/>
                <a:gd name="connsiteY91" fmla="*/ 1410656 h 1410656"/>
                <a:gd name="connsiteX92" fmla="*/ 1528480 w 5260975"/>
                <a:gd name="connsiteY92" fmla="*/ 1405375 h 1410656"/>
                <a:gd name="connsiteX93" fmla="*/ 1485272 w 5260975"/>
                <a:gd name="connsiteY93" fmla="*/ 1397502 h 1410656"/>
                <a:gd name="connsiteX94" fmla="*/ 1444562 w 5260975"/>
                <a:gd name="connsiteY94" fmla="*/ 1390013 h 1410656"/>
                <a:gd name="connsiteX95" fmla="*/ 1431696 w 5260975"/>
                <a:gd name="connsiteY95" fmla="*/ 1398846 h 1410656"/>
                <a:gd name="connsiteX96" fmla="*/ 1411821 w 5260975"/>
                <a:gd name="connsiteY96" fmla="*/ 1406527 h 1410656"/>
                <a:gd name="connsiteX97" fmla="*/ 1389738 w 5260975"/>
                <a:gd name="connsiteY97" fmla="*/ 1397310 h 1410656"/>
                <a:gd name="connsiteX98" fmla="*/ 1338081 w 5260975"/>
                <a:gd name="connsiteY98" fmla="*/ 1378204 h 1410656"/>
                <a:gd name="connsiteX99" fmla="*/ 1305436 w 5260975"/>
                <a:gd name="connsiteY99" fmla="*/ 1377339 h 1410656"/>
                <a:gd name="connsiteX100" fmla="*/ 1234481 w 5260975"/>
                <a:gd name="connsiteY100" fmla="*/ 1369178 h 1410656"/>
                <a:gd name="connsiteX101" fmla="*/ 1188106 w 5260975"/>
                <a:gd name="connsiteY101" fmla="*/ 1357560 h 1410656"/>
                <a:gd name="connsiteX102" fmla="*/ 1154790 w 5260975"/>
                <a:gd name="connsiteY102" fmla="*/ 1344406 h 1410656"/>
                <a:gd name="connsiteX103" fmla="*/ 1107069 w 5260975"/>
                <a:gd name="connsiteY103" fmla="*/ 1327219 h 1410656"/>
                <a:gd name="connsiteX104" fmla="*/ 1059158 w 5260975"/>
                <a:gd name="connsiteY104" fmla="*/ 1318290 h 1410656"/>
                <a:gd name="connsiteX105" fmla="*/ 1024496 w 5260975"/>
                <a:gd name="connsiteY105" fmla="*/ 1307056 h 1410656"/>
                <a:gd name="connsiteX106" fmla="*/ 982153 w 5260975"/>
                <a:gd name="connsiteY106" fmla="*/ 1299374 h 1410656"/>
                <a:gd name="connsiteX107" fmla="*/ 946628 w 5260975"/>
                <a:gd name="connsiteY107" fmla="*/ 1299087 h 1410656"/>
                <a:gd name="connsiteX108" fmla="*/ 890939 w 5260975"/>
                <a:gd name="connsiteY108" fmla="*/ 1300431 h 1410656"/>
                <a:gd name="connsiteX109" fmla="*/ 822769 w 5260975"/>
                <a:gd name="connsiteY109" fmla="*/ 1277196 h 1410656"/>
                <a:gd name="connsiteX110" fmla="*/ 795212 w 5260975"/>
                <a:gd name="connsiteY110" fmla="*/ 1272010 h 1410656"/>
                <a:gd name="connsiteX111" fmla="*/ 769288 w 5260975"/>
                <a:gd name="connsiteY111" fmla="*/ 1269610 h 1410656"/>
                <a:gd name="connsiteX112" fmla="*/ 714271 w 5260975"/>
                <a:gd name="connsiteY112" fmla="*/ 1254152 h 1410656"/>
                <a:gd name="connsiteX113" fmla="*/ 691900 w 5260975"/>
                <a:gd name="connsiteY113" fmla="*/ 1249062 h 1410656"/>
                <a:gd name="connsiteX114" fmla="*/ 660598 w 5260975"/>
                <a:gd name="connsiteY114" fmla="*/ 1249159 h 1410656"/>
                <a:gd name="connsiteX115" fmla="*/ 603662 w 5260975"/>
                <a:gd name="connsiteY115" fmla="*/ 1242054 h 1410656"/>
                <a:gd name="connsiteX116" fmla="*/ 546821 w 5260975"/>
                <a:gd name="connsiteY116" fmla="*/ 1221314 h 1410656"/>
                <a:gd name="connsiteX117" fmla="*/ 522721 w 5260975"/>
                <a:gd name="connsiteY117" fmla="*/ 1223330 h 1410656"/>
                <a:gd name="connsiteX118" fmla="*/ 514080 w 5260975"/>
                <a:gd name="connsiteY118" fmla="*/ 1222851 h 1410656"/>
                <a:gd name="connsiteX119" fmla="*/ 436404 w 5260975"/>
                <a:gd name="connsiteY119" fmla="*/ 1211424 h 1410656"/>
                <a:gd name="connsiteX120" fmla="*/ 428626 w 5260975"/>
                <a:gd name="connsiteY120" fmla="*/ 1210177 h 1410656"/>
                <a:gd name="connsiteX121" fmla="*/ 392141 w 5260975"/>
                <a:gd name="connsiteY121" fmla="*/ 1199999 h 1410656"/>
                <a:gd name="connsiteX122" fmla="*/ 300157 w 5260975"/>
                <a:gd name="connsiteY122" fmla="*/ 1193662 h 1410656"/>
                <a:gd name="connsiteX123" fmla="*/ 294493 w 5260975"/>
                <a:gd name="connsiteY123" fmla="*/ 1192894 h 1410656"/>
                <a:gd name="connsiteX124" fmla="*/ 263671 w 5260975"/>
                <a:gd name="connsiteY124" fmla="*/ 1197982 h 1410656"/>
                <a:gd name="connsiteX125" fmla="*/ 248406 w 5260975"/>
                <a:gd name="connsiteY125" fmla="*/ 1205184 h 1410656"/>
                <a:gd name="connsiteX126" fmla="*/ 224594 w 5260975"/>
                <a:gd name="connsiteY126" fmla="*/ 1212673 h 1410656"/>
                <a:gd name="connsiteX127" fmla="*/ 200398 w 5260975"/>
                <a:gd name="connsiteY127" fmla="*/ 1215458 h 1410656"/>
                <a:gd name="connsiteX128" fmla="*/ 159783 w 5260975"/>
                <a:gd name="connsiteY128" fmla="*/ 1204127 h 1410656"/>
                <a:gd name="connsiteX129" fmla="*/ 144997 w 5260975"/>
                <a:gd name="connsiteY129" fmla="*/ 1202975 h 1410656"/>
                <a:gd name="connsiteX130" fmla="*/ 112064 w 5260975"/>
                <a:gd name="connsiteY130" fmla="*/ 1197503 h 1410656"/>
                <a:gd name="connsiteX131" fmla="*/ 83259 w 5260975"/>
                <a:gd name="connsiteY131" fmla="*/ 1197887 h 1410656"/>
                <a:gd name="connsiteX132" fmla="*/ 60120 w 5260975"/>
                <a:gd name="connsiteY132" fmla="*/ 1206624 h 1410656"/>
                <a:gd name="connsiteX133" fmla="*/ 26514 w 5260975"/>
                <a:gd name="connsiteY133" fmla="*/ 1208352 h 1410656"/>
                <a:gd name="connsiteX134" fmla="*/ 4814 w 5260975"/>
                <a:gd name="connsiteY134" fmla="*/ 1202015 h 1410656"/>
                <a:gd name="connsiteX135" fmla="*/ 398 w 5260975"/>
                <a:gd name="connsiteY135" fmla="*/ 1201152 h 1410656"/>
                <a:gd name="connsiteX136" fmla="*/ 0 w 5260975"/>
                <a:gd name="connsiteY136" fmla="*/ 1201150 h 1410656"/>
                <a:gd name="connsiteX137" fmla="*/ 0 w 5260975"/>
                <a:gd name="connsiteY137" fmla="*/ 1004512 h 1410656"/>
                <a:gd name="connsiteX138" fmla="*/ 30355 w 5260975"/>
                <a:gd name="connsiteY138" fmla="*/ 1002784 h 1410656"/>
                <a:gd name="connsiteX139" fmla="*/ 52151 w 5260975"/>
                <a:gd name="connsiteY139" fmla="*/ 997695 h 1410656"/>
                <a:gd name="connsiteX140" fmla="*/ 64248 w 5260975"/>
                <a:gd name="connsiteY140" fmla="*/ 994430 h 1410656"/>
                <a:gd name="connsiteX141" fmla="*/ 126370 w 5260975"/>
                <a:gd name="connsiteY141" fmla="*/ 985405 h 1410656"/>
                <a:gd name="connsiteX142" fmla="*/ 154022 w 5260975"/>
                <a:gd name="connsiteY142" fmla="*/ 975708 h 1410656"/>
                <a:gd name="connsiteX143" fmla="*/ 161512 w 5260975"/>
                <a:gd name="connsiteY143" fmla="*/ 974268 h 1410656"/>
                <a:gd name="connsiteX144" fmla="*/ 202510 w 5260975"/>
                <a:gd name="connsiteY144" fmla="*/ 978300 h 1410656"/>
                <a:gd name="connsiteX145" fmla="*/ 233235 w 5260975"/>
                <a:gd name="connsiteY145" fmla="*/ 993950 h 1410656"/>
                <a:gd name="connsiteX146" fmla="*/ 239188 w 5260975"/>
                <a:gd name="connsiteY146" fmla="*/ 999231 h 1410656"/>
                <a:gd name="connsiteX147" fmla="*/ 324834 w 5260975"/>
                <a:gd name="connsiteY147" fmla="*/ 997407 h 1410656"/>
                <a:gd name="connsiteX148" fmla="*/ 337987 w 5260975"/>
                <a:gd name="connsiteY148" fmla="*/ 995198 h 1410656"/>
                <a:gd name="connsiteX149" fmla="*/ 401550 w 5260975"/>
                <a:gd name="connsiteY149" fmla="*/ 1004416 h 1410656"/>
                <a:gd name="connsiteX150" fmla="*/ 420081 w 5260975"/>
                <a:gd name="connsiteY150" fmla="*/ 1006240 h 1410656"/>
                <a:gd name="connsiteX151" fmla="*/ 486523 w 5260975"/>
                <a:gd name="connsiteY151" fmla="*/ 1014498 h 1410656"/>
                <a:gd name="connsiteX152" fmla="*/ 495932 w 5260975"/>
                <a:gd name="connsiteY152" fmla="*/ 1006817 h 1410656"/>
                <a:gd name="connsiteX153" fmla="*/ 523009 w 5260975"/>
                <a:gd name="connsiteY153" fmla="*/ 987517 h 1410656"/>
                <a:gd name="connsiteX154" fmla="*/ 576393 w 5260975"/>
                <a:gd name="connsiteY154" fmla="*/ 970427 h 1410656"/>
                <a:gd name="connsiteX155" fmla="*/ 590892 w 5260975"/>
                <a:gd name="connsiteY155" fmla="*/ 971387 h 1410656"/>
                <a:gd name="connsiteX156" fmla="*/ 627569 w 5260975"/>
                <a:gd name="connsiteY156" fmla="*/ 999904 h 1410656"/>
                <a:gd name="connsiteX157" fmla="*/ 645429 w 5260975"/>
                <a:gd name="connsiteY157" fmla="*/ 1011329 h 1410656"/>
                <a:gd name="connsiteX158" fmla="*/ 696125 w 5260975"/>
                <a:gd name="connsiteY158" fmla="*/ 1032356 h 1410656"/>
                <a:gd name="connsiteX159" fmla="*/ 700349 w 5260975"/>
                <a:gd name="connsiteY159" fmla="*/ 1036197 h 1410656"/>
                <a:gd name="connsiteX160" fmla="*/ 737795 w 5260975"/>
                <a:gd name="connsiteY160" fmla="*/ 1081804 h 1410656"/>
                <a:gd name="connsiteX161" fmla="*/ 746244 w 5260975"/>
                <a:gd name="connsiteY161" fmla="*/ 1089581 h 1410656"/>
                <a:gd name="connsiteX162" fmla="*/ 756422 w 5260975"/>
                <a:gd name="connsiteY162" fmla="*/ 1101680 h 1410656"/>
                <a:gd name="connsiteX163" fmla="*/ 788202 w 5260975"/>
                <a:gd name="connsiteY163" fmla="*/ 1125108 h 1410656"/>
                <a:gd name="connsiteX164" fmla="*/ 827569 w 5260975"/>
                <a:gd name="connsiteY164" fmla="*/ 1132596 h 1410656"/>
                <a:gd name="connsiteX165" fmla="*/ 875097 w 5260975"/>
                <a:gd name="connsiteY165" fmla="*/ 1144022 h 1410656"/>
                <a:gd name="connsiteX166" fmla="*/ 894972 w 5260975"/>
                <a:gd name="connsiteY166" fmla="*/ 1151704 h 1410656"/>
                <a:gd name="connsiteX167" fmla="*/ 948260 w 5260975"/>
                <a:gd name="connsiteY167" fmla="*/ 1166298 h 1410656"/>
                <a:gd name="connsiteX168" fmla="*/ 986282 w 5260975"/>
                <a:gd name="connsiteY168" fmla="*/ 1178588 h 1410656"/>
                <a:gd name="connsiteX169" fmla="*/ 1041107 w 5260975"/>
                <a:gd name="connsiteY169" fmla="*/ 1185789 h 1410656"/>
                <a:gd name="connsiteX170" fmla="*/ 1067703 w 5260975"/>
                <a:gd name="connsiteY170" fmla="*/ 1186076 h 1410656"/>
                <a:gd name="connsiteX171" fmla="*/ 1116574 w 5260975"/>
                <a:gd name="connsiteY171" fmla="*/ 1222946 h 1410656"/>
                <a:gd name="connsiteX172" fmla="*/ 1155557 w 5260975"/>
                <a:gd name="connsiteY172" fmla="*/ 1247335 h 1410656"/>
                <a:gd name="connsiteX173" fmla="*/ 1196556 w 5260975"/>
                <a:gd name="connsiteY173" fmla="*/ 1235525 h 1410656"/>
                <a:gd name="connsiteX174" fmla="*/ 1207693 w 5260975"/>
                <a:gd name="connsiteY174" fmla="*/ 1224387 h 1410656"/>
                <a:gd name="connsiteX175" fmla="*/ 1274904 w 5260975"/>
                <a:gd name="connsiteY175" fmla="*/ 1213826 h 1410656"/>
                <a:gd name="connsiteX176" fmla="*/ 1370919 w 5260975"/>
                <a:gd name="connsiteY176" fmla="*/ 1213442 h 1410656"/>
                <a:gd name="connsiteX177" fmla="*/ 1530593 w 5260975"/>
                <a:gd name="connsiteY177" fmla="*/ 1189437 h 1410656"/>
                <a:gd name="connsiteX178" fmla="*/ 1558436 w 5260975"/>
                <a:gd name="connsiteY178" fmla="*/ 1178299 h 1410656"/>
                <a:gd name="connsiteX179" fmla="*/ 1589737 w 5260975"/>
                <a:gd name="connsiteY179" fmla="*/ 1175515 h 1410656"/>
                <a:gd name="connsiteX180" fmla="*/ 1601740 w 5260975"/>
                <a:gd name="connsiteY180" fmla="*/ 1182333 h 1410656"/>
                <a:gd name="connsiteX181" fmla="*/ 1654259 w 5260975"/>
                <a:gd name="connsiteY181" fmla="*/ 1192510 h 1410656"/>
                <a:gd name="connsiteX182" fmla="*/ 1664246 w 5260975"/>
                <a:gd name="connsiteY182" fmla="*/ 1192702 h 1410656"/>
                <a:gd name="connsiteX183" fmla="*/ 1698427 w 5260975"/>
                <a:gd name="connsiteY183" fmla="*/ 1188381 h 1410656"/>
                <a:gd name="connsiteX184" fmla="*/ 1730112 w 5260975"/>
                <a:gd name="connsiteY184" fmla="*/ 1185885 h 1410656"/>
                <a:gd name="connsiteX185" fmla="*/ 1809996 w 5260975"/>
                <a:gd name="connsiteY185" fmla="*/ 1194046 h 1410656"/>
                <a:gd name="connsiteX186" fmla="*/ 1871254 w 5260975"/>
                <a:gd name="connsiteY186" fmla="*/ 1192126 h 1410656"/>
                <a:gd name="connsiteX187" fmla="*/ 1899482 w 5260975"/>
                <a:gd name="connsiteY187" fmla="*/ 1194046 h 1410656"/>
                <a:gd name="connsiteX188" fmla="*/ 1915420 w 5260975"/>
                <a:gd name="connsiteY188" fmla="*/ 1196927 h 1410656"/>
                <a:gd name="connsiteX189" fmla="*/ 1951522 w 5260975"/>
                <a:gd name="connsiteY189" fmla="*/ 1216994 h 1410656"/>
                <a:gd name="connsiteX190" fmla="*/ 1971302 w 5260975"/>
                <a:gd name="connsiteY190" fmla="*/ 1221507 h 1410656"/>
                <a:gd name="connsiteX191" fmla="*/ 2030831 w 5260975"/>
                <a:gd name="connsiteY191" fmla="*/ 1221123 h 1410656"/>
                <a:gd name="connsiteX192" fmla="*/ 2120125 w 5260975"/>
                <a:gd name="connsiteY192" fmla="*/ 1190878 h 1410656"/>
                <a:gd name="connsiteX193" fmla="*/ 2129439 w 5260975"/>
                <a:gd name="connsiteY193" fmla="*/ 1186845 h 1410656"/>
                <a:gd name="connsiteX194" fmla="*/ 2174854 w 5260975"/>
                <a:gd name="connsiteY194" fmla="*/ 1181852 h 1410656"/>
                <a:gd name="connsiteX195" fmla="*/ 2205674 w 5260975"/>
                <a:gd name="connsiteY195" fmla="*/ 1188669 h 1410656"/>
                <a:gd name="connsiteX196" fmla="*/ 2247634 w 5260975"/>
                <a:gd name="connsiteY196" fmla="*/ 1202784 h 1410656"/>
                <a:gd name="connsiteX197" fmla="*/ 2285367 w 5260975"/>
                <a:gd name="connsiteY197" fmla="*/ 1214594 h 1410656"/>
                <a:gd name="connsiteX198" fmla="*/ 2312827 w 5260975"/>
                <a:gd name="connsiteY198" fmla="*/ 1227939 h 1410656"/>
                <a:gd name="connsiteX199" fmla="*/ 2375622 w 5260975"/>
                <a:gd name="connsiteY199" fmla="*/ 1237733 h 1410656"/>
                <a:gd name="connsiteX200" fmla="*/ 2382151 w 5260975"/>
                <a:gd name="connsiteY200" fmla="*/ 1239365 h 1410656"/>
                <a:gd name="connsiteX201" fmla="*/ 2429390 w 5260975"/>
                <a:gd name="connsiteY201" fmla="*/ 1227459 h 1410656"/>
                <a:gd name="connsiteX202" fmla="*/ 2486134 w 5260975"/>
                <a:gd name="connsiteY202" fmla="*/ 1215362 h 1410656"/>
                <a:gd name="connsiteX203" fmla="*/ 2506394 w 5260975"/>
                <a:gd name="connsiteY203" fmla="*/ 1219490 h 1410656"/>
                <a:gd name="connsiteX204" fmla="*/ 2534142 w 5260975"/>
                <a:gd name="connsiteY204" fmla="*/ 1225347 h 1410656"/>
                <a:gd name="connsiteX205" fmla="*/ 2559874 w 5260975"/>
                <a:gd name="connsiteY205" fmla="*/ 1222275 h 1410656"/>
                <a:gd name="connsiteX206" fmla="*/ 2575525 w 5260975"/>
                <a:gd name="connsiteY206" fmla="*/ 1221987 h 1410656"/>
                <a:gd name="connsiteX207" fmla="*/ 2646960 w 5260975"/>
                <a:gd name="connsiteY207" fmla="*/ 1257896 h 1410656"/>
                <a:gd name="connsiteX208" fmla="*/ 2665107 w 5260975"/>
                <a:gd name="connsiteY208" fmla="*/ 1260873 h 1410656"/>
                <a:gd name="connsiteX209" fmla="*/ 2675381 w 5260975"/>
                <a:gd name="connsiteY209" fmla="*/ 1265290 h 1410656"/>
                <a:gd name="connsiteX210" fmla="*/ 2737311 w 5260975"/>
                <a:gd name="connsiteY210" fmla="*/ 1309841 h 1410656"/>
                <a:gd name="connsiteX211" fmla="*/ 2763619 w 5260975"/>
                <a:gd name="connsiteY211" fmla="*/ 1318866 h 1410656"/>
                <a:gd name="connsiteX212" fmla="*/ 2792519 w 5260975"/>
                <a:gd name="connsiteY212" fmla="*/ 1317041 h 1410656"/>
                <a:gd name="connsiteX213" fmla="*/ 2809226 w 5260975"/>
                <a:gd name="connsiteY213" fmla="*/ 1313777 h 1410656"/>
                <a:gd name="connsiteX214" fmla="*/ 2850705 w 5260975"/>
                <a:gd name="connsiteY214" fmla="*/ 1285452 h 1410656"/>
                <a:gd name="connsiteX215" fmla="*/ 2874324 w 5260975"/>
                <a:gd name="connsiteY215" fmla="*/ 1286413 h 1410656"/>
                <a:gd name="connsiteX216" fmla="*/ 2911194 w 5260975"/>
                <a:gd name="connsiteY216" fmla="*/ 1305903 h 1410656"/>
                <a:gd name="connsiteX217" fmla="*/ 2978116 w 5260975"/>
                <a:gd name="connsiteY217" fmla="*/ 1314641 h 1410656"/>
                <a:gd name="connsiteX218" fmla="*/ 3012106 w 5260975"/>
                <a:gd name="connsiteY218" fmla="*/ 1287373 h 1410656"/>
                <a:gd name="connsiteX219" fmla="*/ 3029676 w 5260975"/>
                <a:gd name="connsiteY219" fmla="*/ 1261161 h 1410656"/>
                <a:gd name="connsiteX220" fmla="*/ 3080469 w 5260975"/>
                <a:gd name="connsiteY220" fmla="*/ 1230724 h 1410656"/>
                <a:gd name="connsiteX221" fmla="*/ 3092567 w 5260975"/>
                <a:gd name="connsiteY221" fmla="*/ 1242054 h 1410656"/>
                <a:gd name="connsiteX222" fmla="*/ 3129821 w 5260975"/>
                <a:gd name="connsiteY222" fmla="*/ 1246855 h 1410656"/>
                <a:gd name="connsiteX223" fmla="*/ 3170147 w 5260975"/>
                <a:gd name="connsiteY223" fmla="*/ 1246471 h 1410656"/>
                <a:gd name="connsiteX224" fmla="*/ 3240429 w 5260975"/>
                <a:gd name="connsiteY224" fmla="*/ 1251559 h 1410656"/>
                <a:gd name="connsiteX225" fmla="*/ 3287189 w 5260975"/>
                <a:gd name="connsiteY225" fmla="*/ 1222466 h 1410656"/>
                <a:gd name="connsiteX226" fmla="*/ 3305049 w 5260975"/>
                <a:gd name="connsiteY226" fmla="*/ 1210465 h 1410656"/>
                <a:gd name="connsiteX227" fmla="*/ 3321755 w 5260975"/>
                <a:gd name="connsiteY227" fmla="*/ 1202784 h 1410656"/>
                <a:gd name="connsiteX228" fmla="*/ 3341055 w 5260975"/>
                <a:gd name="connsiteY228" fmla="*/ 1198463 h 1410656"/>
                <a:gd name="connsiteX229" fmla="*/ 3387621 w 5260975"/>
                <a:gd name="connsiteY229" fmla="*/ 1182140 h 1410656"/>
                <a:gd name="connsiteX230" fmla="*/ 3413161 w 5260975"/>
                <a:gd name="connsiteY230" fmla="*/ 1166105 h 1410656"/>
                <a:gd name="connsiteX231" fmla="*/ 3470579 w 5260975"/>
                <a:gd name="connsiteY231" fmla="*/ 1150647 h 1410656"/>
                <a:gd name="connsiteX232" fmla="*/ 3509657 w 5260975"/>
                <a:gd name="connsiteY232" fmla="*/ 1136821 h 1410656"/>
                <a:gd name="connsiteX233" fmla="*/ 3550847 w 5260975"/>
                <a:gd name="connsiteY233" fmla="*/ 1113009 h 1410656"/>
                <a:gd name="connsiteX234" fmla="*/ 3556608 w 5260975"/>
                <a:gd name="connsiteY234" fmla="*/ 1109361 h 1410656"/>
                <a:gd name="connsiteX235" fmla="*/ 3570435 w 5260975"/>
                <a:gd name="connsiteY235" fmla="*/ 1093710 h 1410656"/>
                <a:gd name="connsiteX236" fmla="*/ 3590501 w 5260975"/>
                <a:gd name="connsiteY236" fmla="*/ 1039846 h 1410656"/>
                <a:gd name="connsiteX237" fmla="*/ 3596263 w 5260975"/>
                <a:gd name="connsiteY237" fmla="*/ 1028900 h 1410656"/>
                <a:gd name="connsiteX238" fmla="*/ 3648591 w 5260975"/>
                <a:gd name="connsiteY238" fmla="*/ 992030 h 1410656"/>
                <a:gd name="connsiteX239" fmla="*/ 3667986 w 5260975"/>
                <a:gd name="connsiteY239" fmla="*/ 995487 h 1410656"/>
                <a:gd name="connsiteX240" fmla="*/ 3689397 w 5260975"/>
                <a:gd name="connsiteY240" fmla="*/ 1007585 h 1410656"/>
                <a:gd name="connsiteX241" fmla="*/ 3736349 w 5260975"/>
                <a:gd name="connsiteY241" fmla="*/ 1010753 h 1410656"/>
                <a:gd name="connsiteX242" fmla="*/ 3753919 w 5260975"/>
                <a:gd name="connsiteY242" fmla="*/ 1004513 h 1410656"/>
                <a:gd name="connsiteX243" fmla="*/ 3784643 w 5260975"/>
                <a:gd name="connsiteY243" fmla="*/ 987710 h 1410656"/>
                <a:gd name="connsiteX244" fmla="*/ 3808359 w 5260975"/>
                <a:gd name="connsiteY244" fmla="*/ 961689 h 1410656"/>
                <a:gd name="connsiteX245" fmla="*/ 3842829 w 5260975"/>
                <a:gd name="connsiteY245" fmla="*/ 918674 h 1410656"/>
                <a:gd name="connsiteX246" fmla="*/ 3908983 w 5260975"/>
                <a:gd name="connsiteY246" fmla="*/ 902256 h 1410656"/>
                <a:gd name="connsiteX247" fmla="*/ 3934428 w 5260975"/>
                <a:gd name="connsiteY247" fmla="*/ 896783 h 1410656"/>
                <a:gd name="connsiteX248" fmla="*/ 4026987 w 5260975"/>
                <a:gd name="connsiteY248" fmla="*/ 873835 h 1410656"/>
                <a:gd name="connsiteX249" fmla="*/ 4035051 w 5260975"/>
                <a:gd name="connsiteY249" fmla="*/ 873067 h 1410656"/>
                <a:gd name="connsiteX250" fmla="*/ 4099189 w 5260975"/>
                <a:gd name="connsiteY250" fmla="*/ 846664 h 1410656"/>
                <a:gd name="connsiteX251" fmla="*/ 4114647 w 5260975"/>
                <a:gd name="connsiteY251" fmla="*/ 840134 h 1410656"/>
                <a:gd name="connsiteX252" fmla="*/ 4133563 w 5260975"/>
                <a:gd name="connsiteY252" fmla="*/ 823427 h 1410656"/>
                <a:gd name="connsiteX253" fmla="*/ 4151039 w 5260975"/>
                <a:gd name="connsiteY253" fmla="*/ 776284 h 1410656"/>
                <a:gd name="connsiteX254" fmla="*/ 4171489 w 5260975"/>
                <a:gd name="connsiteY254" fmla="*/ 754776 h 1410656"/>
                <a:gd name="connsiteX255" fmla="*/ 4186372 w 5260975"/>
                <a:gd name="connsiteY255" fmla="*/ 741718 h 1410656"/>
                <a:gd name="connsiteX256" fmla="*/ 4199429 w 5260975"/>
                <a:gd name="connsiteY256" fmla="*/ 721940 h 1410656"/>
                <a:gd name="connsiteX257" fmla="*/ 4212487 w 5260975"/>
                <a:gd name="connsiteY257" fmla="*/ 674604 h 1410656"/>
                <a:gd name="connsiteX258" fmla="*/ 4232555 w 5260975"/>
                <a:gd name="connsiteY258" fmla="*/ 632645 h 1410656"/>
                <a:gd name="connsiteX259" fmla="*/ 4268657 w 5260975"/>
                <a:gd name="connsiteY259" fmla="*/ 609410 h 1410656"/>
                <a:gd name="connsiteX260" fmla="*/ 4291028 w 5260975"/>
                <a:gd name="connsiteY260" fmla="*/ 597216 h 1410656"/>
                <a:gd name="connsiteX261" fmla="*/ 4379651 w 5260975"/>
                <a:gd name="connsiteY261" fmla="*/ 609506 h 1410656"/>
                <a:gd name="connsiteX262" fmla="*/ 4440139 w 5260975"/>
                <a:gd name="connsiteY262" fmla="*/ 621507 h 1410656"/>
                <a:gd name="connsiteX263" fmla="*/ 4460015 w 5260975"/>
                <a:gd name="connsiteY263" fmla="*/ 616899 h 1410656"/>
                <a:gd name="connsiteX264" fmla="*/ 4516183 w 5260975"/>
                <a:gd name="connsiteY264" fmla="*/ 577724 h 1410656"/>
                <a:gd name="connsiteX265" fmla="*/ 4571681 w 5260975"/>
                <a:gd name="connsiteY265" fmla="*/ 560250 h 1410656"/>
                <a:gd name="connsiteX266" fmla="*/ 4613447 w 5260975"/>
                <a:gd name="connsiteY266" fmla="*/ 555257 h 1410656"/>
                <a:gd name="connsiteX267" fmla="*/ 4649355 w 5260975"/>
                <a:gd name="connsiteY267" fmla="*/ 551417 h 1410656"/>
                <a:gd name="connsiteX268" fmla="*/ 4692467 w 5260975"/>
                <a:gd name="connsiteY268" fmla="*/ 540663 h 1410656"/>
                <a:gd name="connsiteX269" fmla="*/ 4716855 w 5260975"/>
                <a:gd name="connsiteY269" fmla="*/ 528949 h 1410656"/>
                <a:gd name="connsiteX270" fmla="*/ 4755645 w 5260975"/>
                <a:gd name="connsiteY270" fmla="*/ 512147 h 1410656"/>
                <a:gd name="connsiteX271" fmla="*/ 4795395 w 5260975"/>
                <a:gd name="connsiteY271" fmla="*/ 490351 h 1410656"/>
                <a:gd name="connsiteX272" fmla="*/ 4825928 w 5260975"/>
                <a:gd name="connsiteY272" fmla="*/ 459818 h 1410656"/>
                <a:gd name="connsiteX273" fmla="*/ 4842347 w 5260975"/>
                <a:gd name="connsiteY273" fmla="*/ 434086 h 1410656"/>
                <a:gd name="connsiteX274" fmla="*/ 4890451 w 5260975"/>
                <a:gd name="connsiteY274" fmla="*/ 397216 h 1410656"/>
                <a:gd name="connsiteX275" fmla="*/ 4933945 w 5260975"/>
                <a:gd name="connsiteY275" fmla="*/ 327701 h 1410656"/>
                <a:gd name="connsiteX276" fmla="*/ 4961214 w 5260975"/>
                <a:gd name="connsiteY276" fmla="*/ 298801 h 1410656"/>
                <a:gd name="connsiteX277" fmla="*/ 4976672 w 5260975"/>
                <a:gd name="connsiteY277" fmla="*/ 290639 h 1410656"/>
                <a:gd name="connsiteX278" fmla="*/ 5002979 w 5260975"/>
                <a:gd name="connsiteY278" fmla="*/ 270573 h 1410656"/>
                <a:gd name="connsiteX279" fmla="*/ 5018535 w 5260975"/>
                <a:gd name="connsiteY279" fmla="*/ 255690 h 1410656"/>
                <a:gd name="connsiteX280" fmla="*/ 5061069 w 5260975"/>
                <a:gd name="connsiteY280" fmla="*/ 200961 h 1410656"/>
                <a:gd name="connsiteX281" fmla="*/ 5074127 w 5260975"/>
                <a:gd name="connsiteY281" fmla="*/ 184735 h 1410656"/>
                <a:gd name="connsiteX282" fmla="*/ 5101108 w 5260975"/>
                <a:gd name="connsiteY282" fmla="*/ 156891 h 1410656"/>
                <a:gd name="connsiteX283" fmla="*/ 5112918 w 5260975"/>
                <a:gd name="connsiteY283" fmla="*/ 148441 h 1410656"/>
                <a:gd name="connsiteX284" fmla="*/ 5133753 w 5260975"/>
                <a:gd name="connsiteY284" fmla="*/ 125782 h 1410656"/>
                <a:gd name="connsiteX285" fmla="*/ 5183393 w 5260975"/>
                <a:gd name="connsiteY285" fmla="*/ 66348 h 1410656"/>
                <a:gd name="connsiteX286" fmla="*/ 5204709 w 5260975"/>
                <a:gd name="connsiteY286" fmla="*/ 33030 h 1410656"/>
                <a:gd name="connsiteX287" fmla="*/ 5247243 w 5260975"/>
                <a:gd name="connsiteY287" fmla="*/ 8451 h 1410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</a:cxnLst>
              <a:rect l="l" t="t" r="r" b="b"/>
              <a:pathLst>
                <a:path w="5260975" h="1410656">
                  <a:moveTo>
                    <a:pt x="5260975" y="0"/>
                  </a:moveTo>
                  <a:lnTo>
                    <a:pt x="5260975" y="221634"/>
                  </a:lnTo>
                  <a:lnTo>
                    <a:pt x="5226503" y="237063"/>
                  </a:lnTo>
                  <a:cubicBezTo>
                    <a:pt x="5219783" y="239848"/>
                    <a:pt x="5212389" y="241384"/>
                    <a:pt x="5206341" y="245128"/>
                  </a:cubicBezTo>
                  <a:cubicBezTo>
                    <a:pt x="5178495" y="262219"/>
                    <a:pt x="5151515" y="280654"/>
                    <a:pt x="5123287" y="297073"/>
                  </a:cubicBezTo>
                  <a:cubicBezTo>
                    <a:pt x="5094195" y="314067"/>
                    <a:pt x="5068175" y="334134"/>
                    <a:pt x="5048107" y="361307"/>
                  </a:cubicBezTo>
                  <a:cubicBezTo>
                    <a:pt x="5029480" y="386559"/>
                    <a:pt x="5011429" y="412194"/>
                    <a:pt x="4992899" y="437542"/>
                  </a:cubicBezTo>
                  <a:cubicBezTo>
                    <a:pt x="4988194" y="443975"/>
                    <a:pt x="4983873" y="451561"/>
                    <a:pt x="4977440" y="455690"/>
                  </a:cubicBezTo>
                  <a:cubicBezTo>
                    <a:pt x="4964094" y="464331"/>
                    <a:pt x="4949499" y="471340"/>
                    <a:pt x="4935193" y="478445"/>
                  </a:cubicBezTo>
                  <a:cubicBezTo>
                    <a:pt x="4922903" y="484494"/>
                    <a:pt x="4909845" y="489006"/>
                    <a:pt x="4897844" y="495535"/>
                  </a:cubicBezTo>
                  <a:cubicBezTo>
                    <a:pt x="4888243" y="500721"/>
                    <a:pt x="4879697" y="507922"/>
                    <a:pt x="4870767" y="514451"/>
                  </a:cubicBezTo>
                  <a:cubicBezTo>
                    <a:pt x="4862990" y="520115"/>
                    <a:pt x="4854445" y="525012"/>
                    <a:pt x="4847916" y="531830"/>
                  </a:cubicBezTo>
                  <a:cubicBezTo>
                    <a:pt x="4831977" y="548344"/>
                    <a:pt x="4815942" y="564571"/>
                    <a:pt x="4796163" y="576765"/>
                  </a:cubicBezTo>
                  <a:cubicBezTo>
                    <a:pt x="4776672" y="588862"/>
                    <a:pt x="4758237" y="602401"/>
                    <a:pt x="4738843" y="614691"/>
                  </a:cubicBezTo>
                  <a:cubicBezTo>
                    <a:pt x="4719831" y="626693"/>
                    <a:pt x="4702645" y="639846"/>
                    <a:pt x="4692755" y="661162"/>
                  </a:cubicBezTo>
                  <a:cubicBezTo>
                    <a:pt x="4688339" y="670571"/>
                    <a:pt x="4682097" y="680845"/>
                    <a:pt x="4673744" y="686318"/>
                  </a:cubicBezTo>
                  <a:cubicBezTo>
                    <a:pt x="4661838" y="694095"/>
                    <a:pt x="4646764" y="696880"/>
                    <a:pt x="4633801" y="703505"/>
                  </a:cubicBezTo>
                  <a:cubicBezTo>
                    <a:pt x="4618535" y="711282"/>
                    <a:pt x="4600869" y="718003"/>
                    <a:pt x="4590499" y="730389"/>
                  </a:cubicBezTo>
                  <a:cubicBezTo>
                    <a:pt x="4581281" y="741431"/>
                    <a:pt x="4571968" y="750072"/>
                    <a:pt x="4559773" y="757081"/>
                  </a:cubicBezTo>
                  <a:cubicBezTo>
                    <a:pt x="4551229" y="761978"/>
                    <a:pt x="4544892" y="770907"/>
                    <a:pt x="4536059" y="774940"/>
                  </a:cubicBezTo>
                  <a:cubicBezTo>
                    <a:pt x="4524441" y="780317"/>
                    <a:pt x="4512727" y="784542"/>
                    <a:pt x="4502549" y="792895"/>
                  </a:cubicBezTo>
                  <a:cubicBezTo>
                    <a:pt x="4491987" y="801536"/>
                    <a:pt x="4479986" y="808353"/>
                    <a:pt x="4468944" y="816419"/>
                  </a:cubicBezTo>
                  <a:cubicBezTo>
                    <a:pt x="4463087" y="820739"/>
                    <a:pt x="4458286" y="826404"/>
                    <a:pt x="4452622" y="830917"/>
                  </a:cubicBezTo>
                  <a:cubicBezTo>
                    <a:pt x="4442252" y="839174"/>
                    <a:pt x="4431690" y="847239"/>
                    <a:pt x="4421032" y="855016"/>
                  </a:cubicBezTo>
                  <a:cubicBezTo>
                    <a:pt x="4410375" y="862794"/>
                    <a:pt x="4400197" y="871819"/>
                    <a:pt x="4388483" y="877484"/>
                  </a:cubicBezTo>
                  <a:cubicBezTo>
                    <a:pt x="4368513" y="887086"/>
                    <a:pt x="4346717" y="892847"/>
                    <a:pt x="4327321" y="903216"/>
                  </a:cubicBezTo>
                  <a:cubicBezTo>
                    <a:pt x="4307639" y="913777"/>
                    <a:pt x="4289107" y="927028"/>
                    <a:pt x="4271633" y="941046"/>
                  </a:cubicBezTo>
                  <a:cubicBezTo>
                    <a:pt x="4257807" y="952088"/>
                    <a:pt x="4244845" y="963034"/>
                    <a:pt x="4227465" y="968698"/>
                  </a:cubicBezTo>
                  <a:cubicBezTo>
                    <a:pt x="4217768" y="971867"/>
                    <a:pt x="4207591" y="978780"/>
                    <a:pt x="4201733" y="986846"/>
                  </a:cubicBezTo>
                  <a:cubicBezTo>
                    <a:pt x="4189059" y="1004416"/>
                    <a:pt x="4172833" y="1016802"/>
                    <a:pt x="4154494" y="1027364"/>
                  </a:cubicBezTo>
                  <a:cubicBezTo>
                    <a:pt x="4130010" y="1041574"/>
                    <a:pt x="4105814" y="1056072"/>
                    <a:pt x="4081234" y="1069994"/>
                  </a:cubicBezTo>
                  <a:cubicBezTo>
                    <a:pt x="4066737" y="1078252"/>
                    <a:pt x="4052335" y="1086989"/>
                    <a:pt x="4036971" y="1093038"/>
                  </a:cubicBezTo>
                  <a:cubicBezTo>
                    <a:pt x="4005575" y="1105520"/>
                    <a:pt x="3973410" y="1116177"/>
                    <a:pt x="3941725" y="1127796"/>
                  </a:cubicBezTo>
                  <a:cubicBezTo>
                    <a:pt x="3931355" y="1131540"/>
                    <a:pt x="3921561" y="1136917"/>
                    <a:pt x="3910999" y="1140182"/>
                  </a:cubicBezTo>
                  <a:cubicBezTo>
                    <a:pt x="3899573" y="1143734"/>
                    <a:pt x="3887285" y="1144790"/>
                    <a:pt x="3875859" y="1148343"/>
                  </a:cubicBezTo>
                  <a:cubicBezTo>
                    <a:pt x="3856847" y="1154199"/>
                    <a:pt x="3838412" y="1161689"/>
                    <a:pt x="3819401" y="1167642"/>
                  </a:cubicBezTo>
                  <a:cubicBezTo>
                    <a:pt x="3782723" y="1179068"/>
                    <a:pt x="3745949" y="1190014"/>
                    <a:pt x="3709176" y="1200863"/>
                  </a:cubicBezTo>
                  <a:cubicBezTo>
                    <a:pt x="3701303" y="1203168"/>
                    <a:pt x="3692757" y="1203456"/>
                    <a:pt x="3684981" y="1205952"/>
                  </a:cubicBezTo>
                  <a:cubicBezTo>
                    <a:pt x="3664337" y="1212673"/>
                    <a:pt x="3643789" y="1219970"/>
                    <a:pt x="3623338" y="1227363"/>
                  </a:cubicBezTo>
                  <a:cubicBezTo>
                    <a:pt x="3610953" y="1231876"/>
                    <a:pt x="3598854" y="1237445"/>
                    <a:pt x="3586373" y="1241765"/>
                  </a:cubicBezTo>
                  <a:cubicBezTo>
                    <a:pt x="3576387" y="1245222"/>
                    <a:pt x="3566113" y="1247910"/>
                    <a:pt x="3555743" y="1250023"/>
                  </a:cubicBezTo>
                  <a:cubicBezTo>
                    <a:pt x="3546814" y="1251848"/>
                    <a:pt x="3537501" y="1251655"/>
                    <a:pt x="3528667" y="1253864"/>
                  </a:cubicBezTo>
                  <a:cubicBezTo>
                    <a:pt x="3504759" y="1259816"/>
                    <a:pt x="3481140" y="1266538"/>
                    <a:pt x="3457424" y="1272874"/>
                  </a:cubicBezTo>
                  <a:cubicBezTo>
                    <a:pt x="3447919" y="1275371"/>
                    <a:pt x="3438221" y="1277196"/>
                    <a:pt x="3429003" y="1280364"/>
                  </a:cubicBezTo>
                  <a:cubicBezTo>
                    <a:pt x="3404327" y="1288717"/>
                    <a:pt x="3380036" y="1298222"/>
                    <a:pt x="3355264" y="1306096"/>
                  </a:cubicBezTo>
                  <a:cubicBezTo>
                    <a:pt x="3334717" y="1312625"/>
                    <a:pt x="3313593" y="1317329"/>
                    <a:pt x="3292757" y="1323090"/>
                  </a:cubicBezTo>
                  <a:cubicBezTo>
                    <a:pt x="3283924" y="1325587"/>
                    <a:pt x="3275475" y="1329140"/>
                    <a:pt x="3266643" y="1331251"/>
                  </a:cubicBezTo>
                  <a:cubicBezTo>
                    <a:pt x="3246863" y="1336053"/>
                    <a:pt x="3226796" y="1340085"/>
                    <a:pt x="3206921" y="1344886"/>
                  </a:cubicBezTo>
                  <a:cubicBezTo>
                    <a:pt x="3195590" y="1347670"/>
                    <a:pt x="3184645" y="1352663"/>
                    <a:pt x="3173123" y="1354488"/>
                  </a:cubicBezTo>
                  <a:cubicBezTo>
                    <a:pt x="3145759" y="1358808"/>
                    <a:pt x="3118203" y="1361880"/>
                    <a:pt x="3090646" y="1365337"/>
                  </a:cubicBezTo>
                  <a:cubicBezTo>
                    <a:pt x="3062227" y="1368889"/>
                    <a:pt x="3033902" y="1372634"/>
                    <a:pt x="3005480" y="1375802"/>
                  </a:cubicBezTo>
                  <a:cubicBezTo>
                    <a:pt x="2989926" y="1377435"/>
                    <a:pt x="2974275" y="1377723"/>
                    <a:pt x="2958721" y="1379259"/>
                  </a:cubicBezTo>
                  <a:cubicBezTo>
                    <a:pt x="2945087" y="1380604"/>
                    <a:pt x="2931549" y="1383100"/>
                    <a:pt x="2917915" y="1384733"/>
                  </a:cubicBezTo>
                  <a:cubicBezTo>
                    <a:pt x="2906105" y="1386076"/>
                    <a:pt x="2894199" y="1386844"/>
                    <a:pt x="2882389" y="1388189"/>
                  </a:cubicBezTo>
                  <a:cubicBezTo>
                    <a:pt x="2863475" y="1390397"/>
                    <a:pt x="2844655" y="1392894"/>
                    <a:pt x="2825837" y="1395198"/>
                  </a:cubicBezTo>
                  <a:cubicBezTo>
                    <a:pt x="2817964" y="1396062"/>
                    <a:pt x="2809706" y="1398462"/>
                    <a:pt x="2802313" y="1397023"/>
                  </a:cubicBezTo>
                  <a:cubicBezTo>
                    <a:pt x="2783686" y="1393373"/>
                    <a:pt x="2765347" y="1394430"/>
                    <a:pt x="2746816" y="1396926"/>
                  </a:cubicBezTo>
                  <a:cubicBezTo>
                    <a:pt x="2740479" y="1397791"/>
                    <a:pt x="2733662" y="1397598"/>
                    <a:pt x="2727517" y="1395966"/>
                  </a:cubicBezTo>
                  <a:cubicBezTo>
                    <a:pt x="2714939" y="1392701"/>
                    <a:pt x="2702745" y="1388092"/>
                    <a:pt x="2690359" y="1384060"/>
                  </a:cubicBezTo>
                  <a:cubicBezTo>
                    <a:pt x="2689014" y="1383580"/>
                    <a:pt x="2687382" y="1383484"/>
                    <a:pt x="2685943" y="1383196"/>
                  </a:cubicBezTo>
                  <a:cubicBezTo>
                    <a:pt x="2677781" y="1381563"/>
                    <a:pt x="2669717" y="1379931"/>
                    <a:pt x="2661554" y="1378491"/>
                  </a:cubicBezTo>
                  <a:cubicBezTo>
                    <a:pt x="2657138" y="1377723"/>
                    <a:pt x="2652625" y="1377627"/>
                    <a:pt x="2648208" y="1376955"/>
                  </a:cubicBezTo>
                  <a:cubicBezTo>
                    <a:pt x="2631118" y="1374266"/>
                    <a:pt x="2612299" y="1378779"/>
                    <a:pt x="2597512" y="1367162"/>
                  </a:cubicBezTo>
                  <a:cubicBezTo>
                    <a:pt x="2587911" y="1359672"/>
                    <a:pt x="2578597" y="1361401"/>
                    <a:pt x="2568324" y="1362553"/>
                  </a:cubicBezTo>
                  <a:cubicBezTo>
                    <a:pt x="2560547" y="1363417"/>
                    <a:pt x="2552577" y="1363128"/>
                    <a:pt x="2544704" y="1363225"/>
                  </a:cubicBezTo>
                  <a:cubicBezTo>
                    <a:pt x="2530878" y="1363512"/>
                    <a:pt x="2517052" y="1363609"/>
                    <a:pt x="2503225" y="1364089"/>
                  </a:cubicBezTo>
                  <a:cubicBezTo>
                    <a:pt x="2498808" y="1364281"/>
                    <a:pt x="2494297" y="1366682"/>
                    <a:pt x="2489975" y="1366298"/>
                  </a:cubicBezTo>
                  <a:cubicBezTo>
                    <a:pt x="2470004" y="1364473"/>
                    <a:pt x="2450033" y="1361592"/>
                    <a:pt x="2430061" y="1359960"/>
                  </a:cubicBezTo>
                  <a:cubicBezTo>
                    <a:pt x="2418732" y="1359001"/>
                    <a:pt x="2407114" y="1360824"/>
                    <a:pt x="2395880" y="1359480"/>
                  </a:cubicBezTo>
                  <a:cubicBezTo>
                    <a:pt x="2382919" y="1357944"/>
                    <a:pt x="2370245" y="1354008"/>
                    <a:pt x="2357378" y="1351607"/>
                  </a:cubicBezTo>
                  <a:cubicBezTo>
                    <a:pt x="2353826" y="1350935"/>
                    <a:pt x="2349889" y="1351799"/>
                    <a:pt x="2346145" y="1351991"/>
                  </a:cubicBezTo>
                  <a:cubicBezTo>
                    <a:pt x="2341920" y="1352183"/>
                    <a:pt x="2337791" y="1352567"/>
                    <a:pt x="2333567" y="1352663"/>
                  </a:cubicBezTo>
                  <a:cubicBezTo>
                    <a:pt x="2320700" y="1352856"/>
                    <a:pt x="2307835" y="1352567"/>
                    <a:pt x="2294968" y="1353240"/>
                  </a:cubicBezTo>
                  <a:cubicBezTo>
                    <a:pt x="2287095" y="1353624"/>
                    <a:pt x="2278839" y="1357560"/>
                    <a:pt x="2271540" y="1356120"/>
                  </a:cubicBezTo>
                  <a:cubicBezTo>
                    <a:pt x="2256659" y="1353335"/>
                    <a:pt x="2241776" y="1359576"/>
                    <a:pt x="2226895" y="1354392"/>
                  </a:cubicBezTo>
                  <a:cubicBezTo>
                    <a:pt x="2222285" y="1352856"/>
                    <a:pt x="2215948" y="1356696"/>
                    <a:pt x="2210379" y="1356888"/>
                  </a:cubicBezTo>
                  <a:cubicBezTo>
                    <a:pt x="2196457" y="1357368"/>
                    <a:pt x="2182535" y="1357272"/>
                    <a:pt x="2168613" y="1357176"/>
                  </a:cubicBezTo>
                  <a:cubicBezTo>
                    <a:pt x="2156131" y="1357080"/>
                    <a:pt x="2143168" y="1358424"/>
                    <a:pt x="2131167" y="1355736"/>
                  </a:cubicBezTo>
                  <a:cubicBezTo>
                    <a:pt x="2118588" y="1352856"/>
                    <a:pt x="2107259" y="1353240"/>
                    <a:pt x="2095065" y="1356504"/>
                  </a:cubicBezTo>
                  <a:cubicBezTo>
                    <a:pt x="2086711" y="1358712"/>
                    <a:pt x="2077878" y="1359001"/>
                    <a:pt x="2069237" y="1359672"/>
                  </a:cubicBezTo>
                  <a:cubicBezTo>
                    <a:pt x="2059924" y="1360440"/>
                    <a:pt x="2049650" y="1358424"/>
                    <a:pt x="2041201" y="1361592"/>
                  </a:cubicBezTo>
                  <a:cubicBezTo>
                    <a:pt x="2016044" y="1371002"/>
                    <a:pt x="1990216" y="1373018"/>
                    <a:pt x="1963909" y="1373018"/>
                  </a:cubicBezTo>
                  <a:cubicBezTo>
                    <a:pt x="1959107" y="1373018"/>
                    <a:pt x="1954210" y="1371675"/>
                    <a:pt x="1949603" y="1370234"/>
                  </a:cubicBezTo>
                  <a:cubicBezTo>
                    <a:pt x="1922717" y="1361592"/>
                    <a:pt x="1895737" y="1362360"/>
                    <a:pt x="1868373" y="1367641"/>
                  </a:cubicBezTo>
                  <a:cubicBezTo>
                    <a:pt x="1862708" y="1368794"/>
                    <a:pt x="1856372" y="1368986"/>
                    <a:pt x="1850707" y="1367834"/>
                  </a:cubicBezTo>
                  <a:cubicBezTo>
                    <a:pt x="1834768" y="1364473"/>
                    <a:pt x="1819309" y="1358904"/>
                    <a:pt x="1803275" y="1356504"/>
                  </a:cubicBezTo>
                  <a:cubicBezTo>
                    <a:pt x="1776775" y="1352567"/>
                    <a:pt x="1753828" y="1365817"/>
                    <a:pt x="1730112" y="1374459"/>
                  </a:cubicBezTo>
                  <a:cubicBezTo>
                    <a:pt x="1707548" y="1382620"/>
                    <a:pt x="1688345" y="1401055"/>
                    <a:pt x="1661652" y="1396926"/>
                  </a:cubicBezTo>
                  <a:cubicBezTo>
                    <a:pt x="1658965" y="1396542"/>
                    <a:pt x="1655988" y="1399134"/>
                    <a:pt x="1653011" y="1399807"/>
                  </a:cubicBezTo>
                  <a:cubicBezTo>
                    <a:pt x="1644850" y="1401631"/>
                    <a:pt x="1636689" y="1403839"/>
                    <a:pt x="1628431" y="1404704"/>
                  </a:cubicBezTo>
                  <a:cubicBezTo>
                    <a:pt x="1618350" y="1405856"/>
                    <a:pt x="1608076" y="1405472"/>
                    <a:pt x="1597995" y="1406432"/>
                  </a:cubicBezTo>
                  <a:cubicBezTo>
                    <a:pt x="1585032" y="1407584"/>
                    <a:pt x="1572263" y="1410656"/>
                    <a:pt x="1559396" y="1410656"/>
                  </a:cubicBezTo>
                  <a:cubicBezTo>
                    <a:pt x="1549026" y="1410656"/>
                    <a:pt x="1538753" y="1407104"/>
                    <a:pt x="1528480" y="1405375"/>
                  </a:cubicBezTo>
                  <a:cubicBezTo>
                    <a:pt x="1513981" y="1402975"/>
                    <a:pt x="1498042" y="1403647"/>
                    <a:pt x="1485272" y="1397502"/>
                  </a:cubicBezTo>
                  <a:cubicBezTo>
                    <a:pt x="1471639" y="1390973"/>
                    <a:pt x="1458676" y="1387997"/>
                    <a:pt x="1444562" y="1390013"/>
                  </a:cubicBezTo>
                  <a:cubicBezTo>
                    <a:pt x="1439857" y="1390685"/>
                    <a:pt x="1433808" y="1394718"/>
                    <a:pt x="1431696" y="1398846"/>
                  </a:cubicBezTo>
                  <a:cubicBezTo>
                    <a:pt x="1426991" y="1408064"/>
                    <a:pt x="1420559" y="1409697"/>
                    <a:pt x="1411821" y="1406527"/>
                  </a:cubicBezTo>
                  <a:cubicBezTo>
                    <a:pt x="1404236" y="1403839"/>
                    <a:pt x="1394922" y="1402495"/>
                    <a:pt x="1389738" y="1397310"/>
                  </a:cubicBezTo>
                  <a:cubicBezTo>
                    <a:pt x="1375047" y="1382620"/>
                    <a:pt x="1356324" y="1382140"/>
                    <a:pt x="1338081" y="1378204"/>
                  </a:cubicBezTo>
                  <a:cubicBezTo>
                    <a:pt x="1326945" y="1375802"/>
                    <a:pt x="1316574" y="1375707"/>
                    <a:pt x="1305436" y="1377339"/>
                  </a:cubicBezTo>
                  <a:cubicBezTo>
                    <a:pt x="1281241" y="1380988"/>
                    <a:pt x="1257717" y="1375802"/>
                    <a:pt x="1234481" y="1369178"/>
                  </a:cubicBezTo>
                  <a:cubicBezTo>
                    <a:pt x="1219118" y="1364761"/>
                    <a:pt x="1203372" y="1362073"/>
                    <a:pt x="1188106" y="1357560"/>
                  </a:cubicBezTo>
                  <a:cubicBezTo>
                    <a:pt x="1176680" y="1354104"/>
                    <a:pt x="1165255" y="1349975"/>
                    <a:pt x="1154790" y="1344406"/>
                  </a:cubicBezTo>
                  <a:cubicBezTo>
                    <a:pt x="1139618" y="1336244"/>
                    <a:pt x="1126369" y="1323954"/>
                    <a:pt x="1107069" y="1327219"/>
                  </a:cubicBezTo>
                  <a:cubicBezTo>
                    <a:pt x="1090074" y="1330099"/>
                    <a:pt x="1074713" y="1324051"/>
                    <a:pt x="1059158" y="1318290"/>
                  </a:cubicBezTo>
                  <a:cubicBezTo>
                    <a:pt x="1047732" y="1314065"/>
                    <a:pt x="1036308" y="1309744"/>
                    <a:pt x="1024496" y="1307056"/>
                  </a:cubicBezTo>
                  <a:cubicBezTo>
                    <a:pt x="1010478" y="1303887"/>
                    <a:pt x="994635" y="1305232"/>
                    <a:pt x="982153" y="1299374"/>
                  </a:cubicBezTo>
                  <a:cubicBezTo>
                    <a:pt x="969095" y="1293229"/>
                    <a:pt x="958246" y="1297358"/>
                    <a:pt x="946628" y="1299087"/>
                  </a:cubicBezTo>
                  <a:cubicBezTo>
                    <a:pt x="928097" y="1301775"/>
                    <a:pt x="909661" y="1306768"/>
                    <a:pt x="890939" y="1300431"/>
                  </a:cubicBezTo>
                  <a:cubicBezTo>
                    <a:pt x="868184" y="1292750"/>
                    <a:pt x="845620" y="1284493"/>
                    <a:pt x="822769" y="1277196"/>
                  </a:cubicBezTo>
                  <a:cubicBezTo>
                    <a:pt x="813934" y="1274410"/>
                    <a:pt x="804431" y="1273258"/>
                    <a:pt x="795212" y="1272010"/>
                  </a:cubicBezTo>
                  <a:cubicBezTo>
                    <a:pt x="786476" y="1270954"/>
                    <a:pt x="776010" y="1273642"/>
                    <a:pt x="769288" y="1269610"/>
                  </a:cubicBezTo>
                  <a:cubicBezTo>
                    <a:pt x="752005" y="1259241"/>
                    <a:pt x="734243" y="1254152"/>
                    <a:pt x="714271" y="1254152"/>
                  </a:cubicBezTo>
                  <a:cubicBezTo>
                    <a:pt x="706781" y="1254152"/>
                    <a:pt x="699484" y="1249831"/>
                    <a:pt x="691900" y="1249062"/>
                  </a:cubicBezTo>
                  <a:cubicBezTo>
                    <a:pt x="681529" y="1248103"/>
                    <a:pt x="669623" y="1245510"/>
                    <a:pt x="660598" y="1249159"/>
                  </a:cubicBezTo>
                  <a:cubicBezTo>
                    <a:pt x="639379" y="1257800"/>
                    <a:pt x="622193" y="1250599"/>
                    <a:pt x="603662" y="1242054"/>
                  </a:cubicBezTo>
                  <a:cubicBezTo>
                    <a:pt x="585418" y="1233604"/>
                    <a:pt x="566215" y="1226884"/>
                    <a:pt x="546821" y="1221314"/>
                  </a:cubicBezTo>
                  <a:cubicBezTo>
                    <a:pt x="539524" y="1219298"/>
                    <a:pt x="530787" y="1222659"/>
                    <a:pt x="522721" y="1223330"/>
                  </a:cubicBezTo>
                  <a:cubicBezTo>
                    <a:pt x="519840" y="1223523"/>
                    <a:pt x="516671" y="1223811"/>
                    <a:pt x="514080" y="1222851"/>
                  </a:cubicBezTo>
                  <a:cubicBezTo>
                    <a:pt x="489020" y="1213633"/>
                    <a:pt x="463575" y="1206624"/>
                    <a:pt x="436404" y="1211424"/>
                  </a:cubicBezTo>
                  <a:cubicBezTo>
                    <a:pt x="433908" y="1211905"/>
                    <a:pt x="431123" y="1210849"/>
                    <a:pt x="428626" y="1210177"/>
                  </a:cubicBezTo>
                  <a:cubicBezTo>
                    <a:pt x="416432" y="1206720"/>
                    <a:pt x="404526" y="1201247"/>
                    <a:pt x="392141" y="1199999"/>
                  </a:cubicBezTo>
                  <a:cubicBezTo>
                    <a:pt x="361608" y="1196927"/>
                    <a:pt x="330884" y="1195678"/>
                    <a:pt x="300157" y="1193662"/>
                  </a:cubicBezTo>
                  <a:cubicBezTo>
                    <a:pt x="298237" y="1193566"/>
                    <a:pt x="296221" y="1193566"/>
                    <a:pt x="294493" y="1192894"/>
                  </a:cubicBezTo>
                  <a:cubicBezTo>
                    <a:pt x="283163" y="1188765"/>
                    <a:pt x="273274" y="1190110"/>
                    <a:pt x="263671" y="1197982"/>
                  </a:cubicBezTo>
                  <a:cubicBezTo>
                    <a:pt x="259447" y="1201439"/>
                    <a:pt x="253686" y="1203263"/>
                    <a:pt x="248406" y="1205184"/>
                  </a:cubicBezTo>
                  <a:cubicBezTo>
                    <a:pt x="240628" y="1208065"/>
                    <a:pt x="232659" y="1210849"/>
                    <a:pt x="224594" y="1212673"/>
                  </a:cubicBezTo>
                  <a:cubicBezTo>
                    <a:pt x="216624" y="1214401"/>
                    <a:pt x="208079" y="1216801"/>
                    <a:pt x="200398" y="1215458"/>
                  </a:cubicBezTo>
                  <a:cubicBezTo>
                    <a:pt x="186572" y="1213057"/>
                    <a:pt x="173417" y="1207681"/>
                    <a:pt x="159783" y="1204127"/>
                  </a:cubicBezTo>
                  <a:cubicBezTo>
                    <a:pt x="155079" y="1202879"/>
                    <a:pt x="149893" y="1203072"/>
                    <a:pt x="144997" y="1202975"/>
                  </a:cubicBezTo>
                  <a:cubicBezTo>
                    <a:pt x="133763" y="1202688"/>
                    <a:pt x="122241" y="1205472"/>
                    <a:pt x="112064" y="1197503"/>
                  </a:cubicBezTo>
                  <a:cubicBezTo>
                    <a:pt x="102655" y="1190014"/>
                    <a:pt x="93148" y="1192221"/>
                    <a:pt x="83259" y="1197887"/>
                  </a:cubicBezTo>
                  <a:cubicBezTo>
                    <a:pt x="76154" y="1201920"/>
                    <a:pt x="68090" y="1205088"/>
                    <a:pt x="60120" y="1206624"/>
                  </a:cubicBezTo>
                  <a:cubicBezTo>
                    <a:pt x="49174" y="1208736"/>
                    <a:pt x="38324" y="1209601"/>
                    <a:pt x="26514" y="1208352"/>
                  </a:cubicBezTo>
                  <a:cubicBezTo>
                    <a:pt x="18161" y="1207488"/>
                    <a:pt x="11343" y="1207104"/>
                    <a:pt x="4814" y="1202015"/>
                  </a:cubicBezTo>
                  <a:cubicBezTo>
                    <a:pt x="3759" y="1201247"/>
                    <a:pt x="1839" y="1201055"/>
                    <a:pt x="398" y="1201152"/>
                  </a:cubicBezTo>
                  <a:lnTo>
                    <a:pt x="0" y="1201150"/>
                  </a:lnTo>
                  <a:lnTo>
                    <a:pt x="0" y="1004512"/>
                  </a:lnTo>
                  <a:lnTo>
                    <a:pt x="30355" y="1002784"/>
                  </a:lnTo>
                  <a:cubicBezTo>
                    <a:pt x="37748" y="1002111"/>
                    <a:pt x="44853" y="999520"/>
                    <a:pt x="52151" y="997695"/>
                  </a:cubicBezTo>
                  <a:cubicBezTo>
                    <a:pt x="56183" y="996639"/>
                    <a:pt x="60504" y="993855"/>
                    <a:pt x="64248" y="994430"/>
                  </a:cubicBezTo>
                  <a:cubicBezTo>
                    <a:pt x="85948" y="997791"/>
                    <a:pt x="105823" y="989534"/>
                    <a:pt x="126370" y="985405"/>
                  </a:cubicBezTo>
                  <a:cubicBezTo>
                    <a:pt x="135876" y="983485"/>
                    <a:pt x="144805" y="978876"/>
                    <a:pt x="154022" y="975708"/>
                  </a:cubicBezTo>
                  <a:cubicBezTo>
                    <a:pt x="156423" y="974843"/>
                    <a:pt x="159111" y="974075"/>
                    <a:pt x="161512" y="974268"/>
                  </a:cubicBezTo>
                  <a:cubicBezTo>
                    <a:pt x="175242" y="975420"/>
                    <a:pt x="188876" y="977052"/>
                    <a:pt x="202510" y="978300"/>
                  </a:cubicBezTo>
                  <a:cubicBezTo>
                    <a:pt x="214896" y="979452"/>
                    <a:pt x="227378" y="979836"/>
                    <a:pt x="233235" y="993950"/>
                  </a:cubicBezTo>
                  <a:cubicBezTo>
                    <a:pt x="234100" y="996159"/>
                    <a:pt x="236979" y="997791"/>
                    <a:pt x="239188" y="999231"/>
                  </a:cubicBezTo>
                  <a:cubicBezTo>
                    <a:pt x="273274" y="1021411"/>
                    <a:pt x="291516" y="1020835"/>
                    <a:pt x="324834" y="997407"/>
                  </a:cubicBezTo>
                  <a:cubicBezTo>
                    <a:pt x="328290" y="995007"/>
                    <a:pt x="335683" y="993278"/>
                    <a:pt x="337987" y="995198"/>
                  </a:cubicBezTo>
                  <a:cubicBezTo>
                    <a:pt x="357575" y="1011137"/>
                    <a:pt x="378986" y="1009409"/>
                    <a:pt x="401550" y="1004416"/>
                  </a:cubicBezTo>
                  <a:cubicBezTo>
                    <a:pt x="407407" y="1003072"/>
                    <a:pt x="415664" y="1003072"/>
                    <a:pt x="420081" y="1006240"/>
                  </a:cubicBezTo>
                  <a:cubicBezTo>
                    <a:pt x="441108" y="1020930"/>
                    <a:pt x="463672" y="1018819"/>
                    <a:pt x="486523" y="1014498"/>
                  </a:cubicBezTo>
                  <a:cubicBezTo>
                    <a:pt x="490075" y="1013826"/>
                    <a:pt x="494397" y="1010177"/>
                    <a:pt x="495932" y="1006817"/>
                  </a:cubicBezTo>
                  <a:cubicBezTo>
                    <a:pt x="501406" y="994911"/>
                    <a:pt x="511680" y="990878"/>
                    <a:pt x="523009" y="987517"/>
                  </a:cubicBezTo>
                  <a:cubicBezTo>
                    <a:pt x="540868" y="982044"/>
                    <a:pt x="558438" y="975611"/>
                    <a:pt x="576393" y="970427"/>
                  </a:cubicBezTo>
                  <a:cubicBezTo>
                    <a:pt x="580811" y="969179"/>
                    <a:pt x="586283" y="969947"/>
                    <a:pt x="590892" y="971387"/>
                  </a:cubicBezTo>
                  <a:cubicBezTo>
                    <a:pt x="606638" y="976284"/>
                    <a:pt x="616624" y="988574"/>
                    <a:pt x="627569" y="999904"/>
                  </a:cubicBezTo>
                  <a:cubicBezTo>
                    <a:pt x="632370" y="1004897"/>
                    <a:pt x="638995" y="1008449"/>
                    <a:pt x="645429" y="1011329"/>
                  </a:cubicBezTo>
                  <a:cubicBezTo>
                    <a:pt x="662135" y="1018723"/>
                    <a:pt x="679226" y="1025348"/>
                    <a:pt x="696125" y="1032356"/>
                  </a:cubicBezTo>
                  <a:cubicBezTo>
                    <a:pt x="697757" y="1033029"/>
                    <a:pt x="699100" y="1034757"/>
                    <a:pt x="700349" y="1036197"/>
                  </a:cubicBezTo>
                  <a:cubicBezTo>
                    <a:pt x="712831" y="1051368"/>
                    <a:pt x="725216" y="1066634"/>
                    <a:pt x="737795" y="1081804"/>
                  </a:cubicBezTo>
                  <a:cubicBezTo>
                    <a:pt x="740195" y="1084684"/>
                    <a:pt x="743652" y="1086797"/>
                    <a:pt x="746244" y="1089581"/>
                  </a:cubicBezTo>
                  <a:cubicBezTo>
                    <a:pt x="749893" y="1093422"/>
                    <a:pt x="754502" y="1097071"/>
                    <a:pt x="756422" y="1101680"/>
                  </a:cubicBezTo>
                  <a:cubicBezTo>
                    <a:pt x="762374" y="1116177"/>
                    <a:pt x="773801" y="1122419"/>
                    <a:pt x="788202" y="1125108"/>
                  </a:cubicBezTo>
                  <a:cubicBezTo>
                    <a:pt x="801357" y="1127603"/>
                    <a:pt x="814511" y="1129716"/>
                    <a:pt x="827569" y="1132596"/>
                  </a:cubicBezTo>
                  <a:cubicBezTo>
                    <a:pt x="843507" y="1136053"/>
                    <a:pt x="859350" y="1139798"/>
                    <a:pt x="875097" y="1144022"/>
                  </a:cubicBezTo>
                  <a:cubicBezTo>
                    <a:pt x="881913" y="1145847"/>
                    <a:pt x="889115" y="1147959"/>
                    <a:pt x="894972" y="1151704"/>
                  </a:cubicBezTo>
                  <a:cubicBezTo>
                    <a:pt x="911390" y="1162073"/>
                    <a:pt x="928961" y="1169082"/>
                    <a:pt x="948260" y="1166298"/>
                  </a:cubicBezTo>
                  <a:cubicBezTo>
                    <a:pt x="963718" y="1164089"/>
                    <a:pt x="976680" y="1169754"/>
                    <a:pt x="986282" y="1178588"/>
                  </a:cubicBezTo>
                  <a:cubicBezTo>
                    <a:pt x="1003757" y="1194623"/>
                    <a:pt x="1022479" y="1190973"/>
                    <a:pt x="1041107" y="1185789"/>
                  </a:cubicBezTo>
                  <a:cubicBezTo>
                    <a:pt x="1050708" y="1183101"/>
                    <a:pt x="1058581" y="1183485"/>
                    <a:pt x="1067703" y="1186076"/>
                  </a:cubicBezTo>
                  <a:cubicBezTo>
                    <a:pt x="1088826" y="1192126"/>
                    <a:pt x="1102941" y="1208544"/>
                    <a:pt x="1116574" y="1222946"/>
                  </a:cubicBezTo>
                  <a:cubicBezTo>
                    <a:pt x="1128193" y="1235236"/>
                    <a:pt x="1141251" y="1242149"/>
                    <a:pt x="1155557" y="1247335"/>
                  </a:cubicBezTo>
                  <a:cubicBezTo>
                    <a:pt x="1173608" y="1253959"/>
                    <a:pt x="1187914" y="1251464"/>
                    <a:pt x="1196556" y="1235525"/>
                  </a:cubicBezTo>
                  <a:cubicBezTo>
                    <a:pt x="1198956" y="1231012"/>
                    <a:pt x="1203180" y="1225730"/>
                    <a:pt x="1207693" y="1224387"/>
                  </a:cubicBezTo>
                  <a:cubicBezTo>
                    <a:pt x="1229488" y="1217666"/>
                    <a:pt x="1251572" y="1207872"/>
                    <a:pt x="1274904" y="1213826"/>
                  </a:cubicBezTo>
                  <a:cubicBezTo>
                    <a:pt x="1307165" y="1221987"/>
                    <a:pt x="1338658" y="1221507"/>
                    <a:pt x="1370919" y="1213442"/>
                  </a:cubicBezTo>
                  <a:cubicBezTo>
                    <a:pt x="1423247" y="1200383"/>
                    <a:pt x="1475575" y="1186557"/>
                    <a:pt x="1530593" y="1189437"/>
                  </a:cubicBezTo>
                  <a:cubicBezTo>
                    <a:pt x="1539713" y="1189917"/>
                    <a:pt x="1550563" y="1184060"/>
                    <a:pt x="1558436" y="1178299"/>
                  </a:cubicBezTo>
                  <a:cubicBezTo>
                    <a:pt x="1573511" y="1167354"/>
                    <a:pt x="1572838" y="1166489"/>
                    <a:pt x="1589737" y="1175515"/>
                  </a:cubicBezTo>
                  <a:cubicBezTo>
                    <a:pt x="1593770" y="1177724"/>
                    <a:pt x="1598763" y="1179068"/>
                    <a:pt x="1601740" y="1182333"/>
                  </a:cubicBezTo>
                  <a:cubicBezTo>
                    <a:pt x="1616909" y="1198943"/>
                    <a:pt x="1635633" y="1194910"/>
                    <a:pt x="1654259" y="1192510"/>
                  </a:cubicBezTo>
                  <a:cubicBezTo>
                    <a:pt x="1657524" y="1192030"/>
                    <a:pt x="1661460" y="1191358"/>
                    <a:pt x="1664246" y="1192702"/>
                  </a:cubicBezTo>
                  <a:cubicBezTo>
                    <a:pt x="1676823" y="1198750"/>
                    <a:pt x="1687481" y="1196639"/>
                    <a:pt x="1698427" y="1188381"/>
                  </a:cubicBezTo>
                  <a:cubicBezTo>
                    <a:pt x="1707932" y="1181276"/>
                    <a:pt x="1718878" y="1177052"/>
                    <a:pt x="1730112" y="1185885"/>
                  </a:cubicBezTo>
                  <a:cubicBezTo>
                    <a:pt x="1755076" y="1205472"/>
                    <a:pt x="1781767" y="1206432"/>
                    <a:pt x="1809996" y="1194046"/>
                  </a:cubicBezTo>
                  <a:cubicBezTo>
                    <a:pt x="1830159" y="1185213"/>
                    <a:pt x="1850034" y="1183196"/>
                    <a:pt x="1871254" y="1192126"/>
                  </a:cubicBezTo>
                  <a:cubicBezTo>
                    <a:pt x="1879415" y="1195582"/>
                    <a:pt x="1889977" y="1193278"/>
                    <a:pt x="1899482" y="1194046"/>
                  </a:cubicBezTo>
                  <a:cubicBezTo>
                    <a:pt x="1904859" y="1194430"/>
                    <a:pt x="1910813" y="1194526"/>
                    <a:pt x="1915420" y="1196927"/>
                  </a:cubicBezTo>
                  <a:cubicBezTo>
                    <a:pt x="1927711" y="1203072"/>
                    <a:pt x="1939136" y="1210945"/>
                    <a:pt x="1951522" y="1216994"/>
                  </a:cubicBezTo>
                  <a:cubicBezTo>
                    <a:pt x="1957475" y="1219874"/>
                    <a:pt x="1964580" y="1221410"/>
                    <a:pt x="1971302" y="1221507"/>
                  </a:cubicBezTo>
                  <a:cubicBezTo>
                    <a:pt x="1991177" y="1221987"/>
                    <a:pt x="2011052" y="1221987"/>
                    <a:pt x="2030831" y="1221123"/>
                  </a:cubicBezTo>
                  <a:cubicBezTo>
                    <a:pt x="2063476" y="1219778"/>
                    <a:pt x="2096601" y="1219490"/>
                    <a:pt x="2120125" y="1190878"/>
                  </a:cubicBezTo>
                  <a:cubicBezTo>
                    <a:pt x="2122046" y="1188573"/>
                    <a:pt x="2126174" y="1187229"/>
                    <a:pt x="2129439" y="1186845"/>
                  </a:cubicBezTo>
                  <a:cubicBezTo>
                    <a:pt x="2144513" y="1185021"/>
                    <a:pt x="2159971" y="1184828"/>
                    <a:pt x="2174854" y="1181852"/>
                  </a:cubicBezTo>
                  <a:cubicBezTo>
                    <a:pt x="2186760" y="1179452"/>
                    <a:pt x="2196650" y="1180220"/>
                    <a:pt x="2205674" y="1188669"/>
                  </a:cubicBezTo>
                  <a:cubicBezTo>
                    <a:pt x="2217485" y="1199807"/>
                    <a:pt x="2231887" y="1206336"/>
                    <a:pt x="2247634" y="1202784"/>
                  </a:cubicBezTo>
                  <a:cubicBezTo>
                    <a:pt x="2263379" y="1199327"/>
                    <a:pt x="2273749" y="1206816"/>
                    <a:pt x="2285367" y="1214594"/>
                  </a:cubicBezTo>
                  <a:cubicBezTo>
                    <a:pt x="2293817" y="1220258"/>
                    <a:pt x="2303418" y="1227363"/>
                    <a:pt x="2312827" y="1227939"/>
                  </a:cubicBezTo>
                  <a:cubicBezTo>
                    <a:pt x="2334143" y="1229187"/>
                    <a:pt x="2352482" y="1248967"/>
                    <a:pt x="2375622" y="1237733"/>
                  </a:cubicBezTo>
                  <a:cubicBezTo>
                    <a:pt x="2377158" y="1236965"/>
                    <a:pt x="2379942" y="1238885"/>
                    <a:pt x="2382151" y="1239365"/>
                  </a:cubicBezTo>
                  <a:cubicBezTo>
                    <a:pt x="2399817" y="1243014"/>
                    <a:pt x="2416428" y="1239461"/>
                    <a:pt x="2429390" y="1227459"/>
                  </a:cubicBezTo>
                  <a:cubicBezTo>
                    <a:pt x="2446385" y="1211809"/>
                    <a:pt x="2465203" y="1210272"/>
                    <a:pt x="2486134" y="1215362"/>
                  </a:cubicBezTo>
                  <a:cubicBezTo>
                    <a:pt x="2492856" y="1216994"/>
                    <a:pt x="2499577" y="1218146"/>
                    <a:pt x="2506394" y="1219490"/>
                  </a:cubicBezTo>
                  <a:cubicBezTo>
                    <a:pt x="2515611" y="1221410"/>
                    <a:pt x="2524925" y="1223427"/>
                    <a:pt x="2534142" y="1225347"/>
                  </a:cubicBezTo>
                  <a:cubicBezTo>
                    <a:pt x="2543072" y="1227268"/>
                    <a:pt x="2552962" y="1230532"/>
                    <a:pt x="2559874" y="1222275"/>
                  </a:cubicBezTo>
                  <a:cubicBezTo>
                    <a:pt x="2565827" y="1215169"/>
                    <a:pt x="2570052" y="1215842"/>
                    <a:pt x="2575525" y="1221987"/>
                  </a:cubicBezTo>
                  <a:cubicBezTo>
                    <a:pt x="2594536" y="1243494"/>
                    <a:pt x="2617580" y="1256936"/>
                    <a:pt x="2646960" y="1257896"/>
                  </a:cubicBezTo>
                  <a:cubicBezTo>
                    <a:pt x="2653009" y="1258088"/>
                    <a:pt x="2659154" y="1259432"/>
                    <a:pt x="2665107" y="1260873"/>
                  </a:cubicBezTo>
                  <a:cubicBezTo>
                    <a:pt x="2668756" y="1261736"/>
                    <a:pt x="2673173" y="1262697"/>
                    <a:pt x="2675381" y="1265290"/>
                  </a:cubicBezTo>
                  <a:cubicBezTo>
                    <a:pt x="2692567" y="1285068"/>
                    <a:pt x="2713979" y="1298799"/>
                    <a:pt x="2737311" y="1309841"/>
                  </a:cubicBezTo>
                  <a:cubicBezTo>
                    <a:pt x="2745664" y="1313777"/>
                    <a:pt x="2754594" y="1317713"/>
                    <a:pt x="2763619" y="1318866"/>
                  </a:cubicBezTo>
                  <a:cubicBezTo>
                    <a:pt x="2773028" y="1320018"/>
                    <a:pt x="2782917" y="1318098"/>
                    <a:pt x="2792519" y="1317041"/>
                  </a:cubicBezTo>
                  <a:cubicBezTo>
                    <a:pt x="2798184" y="1316466"/>
                    <a:pt x="2804713" y="1316561"/>
                    <a:pt x="2809226" y="1313777"/>
                  </a:cubicBezTo>
                  <a:cubicBezTo>
                    <a:pt x="2823532" y="1305039"/>
                    <a:pt x="2837358" y="1295631"/>
                    <a:pt x="2850705" y="1285452"/>
                  </a:cubicBezTo>
                  <a:cubicBezTo>
                    <a:pt x="2862131" y="1276715"/>
                    <a:pt x="2864435" y="1275467"/>
                    <a:pt x="2874324" y="1286413"/>
                  </a:cubicBezTo>
                  <a:cubicBezTo>
                    <a:pt x="2884502" y="1297647"/>
                    <a:pt x="2897176" y="1303503"/>
                    <a:pt x="2911194" y="1305903"/>
                  </a:cubicBezTo>
                  <a:cubicBezTo>
                    <a:pt x="2933373" y="1309648"/>
                    <a:pt x="2955745" y="1312816"/>
                    <a:pt x="2978116" y="1314641"/>
                  </a:cubicBezTo>
                  <a:cubicBezTo>
                    <a:pt x="2998375" y="1316273"/>
                    <a:pt x="3008073" y="1307440"/>
                    <a:pt x="3012106" y="1287373"/>
                  </a:cubicBezTo>
                  <a:cubicBezTo>
                    <a:pt x="3014410" y="1276235"/>
                    <a:pt x="3017387" y="1264137"/>
                    <a:pt x="3029676" y="1261161"/>
                  </a:cubicBezTo>
                  <a:cubicBezTo>
                    <a:pt x="3049744" y="1256360"/>
                    <a:pt x="3070579" y="1254248"/>
                    <a:pt x="3080469" y="1230724"/>
                  </a:cubicBezTo>
                  <a:cubicBezTo>
                    <a:pt x="3085941" y="1235909"/>
                    <a:pt x="3089302" y="1238981"/>
                    <a:pt x="3092567" y="1242054"/>
                  </a:cubicBezTo>
                  <a:cubicBezTo>
                    <a:pt x="3101592" y="1250599"/>
                    <a:pt x="3120314" y="1254248"/>
                    <a:pt x="3129821" y="1246855"/>
                  </a:cubicBezTo>
                  <a:cubicBezTo>
                    <a:pt x="3143839" y="1236101"/>
                    <a:pt x="3156705" y="1238117"/>
                    <a:pt x="3170147" y="1246471"/>
                  </a:cubicBezTo>
                  <a:cubicBezTo>
                    <a:pt x="3192615" y="1260297"/>
                    <a:pt x="3217674" y="1257128"/>
                    <a:pt x="3240429" y="1251559"/>
                  </a:cubicBezTo>
                  <a:cubicBezTo>
                    <a:pt x="3257617" y="1247430"/>
                    <a:pt x="3275956" y="1239845"/>
                    <a:pt x="3287189" y="1222466"/>
                  </a:cubicBezTo>
                  <a:cubicBezTo>
                    <a:pt x="3290741" y="1216898"/>
                    <a:pt x="3298711" y="1214113"/>
                    <a:pt x="3305049" y="1210465"/>
                  </a:cubicBezTo>
                  <a:cubicBezTo>
                    <a:pt x="3310329" y="1207488"/>
                    <a:pt x="3315898" y="1204704"/>
                    <a:pt x="3321755" y="1202784"/>
                  </a:cubicBezTo>
                  <a:cubicBezTo>
                    <a:pt x="3327995" y="1200671"/>
                    <a:pt x="3334909" y="1197598"/>
                    <a:pt x="3341055" y="1198463"/>
                  </a:cubicBezTo>
                  <a:cubicBezTo>
                    <a:pt x="3359681" y="1200959"/>
                    <a:pt x="3374467" y="1196062"/>
                    <a:pt x="3387621" y="1182140"/>
                  </a:cubicBezTo>
                  <a:cubicBezTo>
                    <a:pt x="3394439" y="1174939"/>
                    <a:pt x="3404520" y="1166202"/>
                    <a:pt x="3413161" y="1166105"/>
                  </a:cubicBezTo>
                  <a:cubicBezTo>
                    <a:pt x="3434189" y="1165818"/>
                    <a:pt x="3451663" y="1158905"/>
                    <a:pt x="3470579" y="1150647"/>
                  </a:cubicBezTo>
                  <a:cubicBezTo>
                    <a:pt x="3482772" y="1145366"/>
                    <a:pt x="3496598" y="1141718"/>
                    <a:pt x="3509657" y="1136821"/>
                  </a:cubicBezTo>
                  <a:cubicBezTo>
                    <a:pt x="3524923" y="1131060"/>
                    <a:pt x="3541534" y="1128948"/>
                    <a:pt x="3550847" y="1113009"/>
                  </a:cubicBezTo>
                  <a:cubicBezTo>
                    <a:pt x="3551903" y="1111281"/>
                    <a:pt x="3555072" y="1110993"/>
                    <a:pt x="3556608" y="1109361"/>
                  </a:cubicBezTo>
                  <a:cubicBezTo>
                    <a:pt x="3561505" y="1104368"/>
                    <a:pt x="3567842" y="1099760"/>
                    <a:pt x="3570435" y="1093710"/>
                  </a:cubicBezTo>
                  <a:cubicBezTo>
                    <a:pt x="3577923" y="1076044"/>
                    <a:pt x="3583780" y="1057800"/>
                    <a:pt x="3590501" y="1039846"/>
                  </a:cubicBezTo>
                  <a:cubicBezTo>
                    <a:pt x="3591942" y="1036005"/>
                    <a:pt x="3593285" y="1031108"/>
                    <a:pt x="3596263" y="1028900"/>
                  </a:cubicBezTo>
                  <a:cubicBezTo>
                    <a:pt x="3613449" y="1016226"/>
                    <a:pt x="3630925" y="1004032"/>
                    <a:pt x="3648591" y="992030"/>
                  </a:cubicBezTo>
                  <a:cubicBezTo>
                    <a:pt x="3655696" y="987229"/>
                    <a:pt x="3661649" y="989918"/>
                    <a:pt x="3667986" y="995487"/>
                  </a:cubicBezTo>
                  <a:cubicBezTo>
                    <a:pt x="3674131" y="1000768"/>
                    <a:pt x="3681717" y="1006240"/>
                    <a:pt x="3689397" y="1007585"/>
                  </a:cubicBezTo>
                  <a:cubicBezTo>
                    <a:pt x="3704760" y="1010177"/>
                    <a:pt x="3720698" y="1010753"/>
                    <a:pt x="3736349" y="1010753"/>
                  </a:cubicBezTo>
                  <a:cubicBezTo>
                    <a:pt x="3742205" y="1010753"/>
                    <a:pt x="3748446" y="1007297"/>
                    <a:pt x="3753919" y="1004513"/>
                  </a:cubicBezTo>
                  <a:cubicBezTo>
                    <a:pt x="3764289" y="999231"/>
                    <a:pt x="3773890" y="992126"/>
                    <a:pt x="3784643" y="987710"/>
                  </a:cubicBezTo>
                  <a:cubicBezTo>
                    <a:pt x="3797126" y="982621"/>
                    <a:pt x="3804615" y="974459"/>
                    <a:pt x="3808359" y="961689"/>
                  </a:cubicBezTo>
                  <a:cubicBezTo>
                    <a:pt x="3813929" y="942679"/>
                    <a:pt x="3827179" y="929428"/>
                    <a:pt x="3842829" y="918674"/>
                  </a:cubicBezTo>
                  <a:cubicBezTo>
                    <a:pt x="3862705" y="904944"/>
                    <a:pt x="3886421" y="905616"/>
                    <a:pt x="3908983" y="902256"/>
                  </a:cubicBezTo>
                  <a:cubicBezTo>
                    <a:pt x="3917625" y="901008"/>
                    <a:pt x="3926555" y="899951"/>
                    <a:pt x="3934428" y="896783"/>
                  </a:cubicBezTo>
                  <a:cubicBezTo>
                    <a:pt x="3964288" y="884877"/>
                    <a:pt x="3994149" y="873548"/>
                    <a:pt x="4026987" y="873835"/>
                  </a:cubicBezTo>
                  <a:cubicBezTo>
                    <a:pt x="4029674" y="873835"/>
                    <a:pt x="4032363" y="873548"/>
                    <a:pt x="4035051" y="873067"/>
                  </a:cubicBezTo>
                  <a:cubicBezTo>
                    <a:pt x="4058383" y="869131"/>
                    <a:pt x="4082483" y="867594"/>
                    <a:pt x="4099189" y="846664"/>
                  </a:cubicBezTo>
                  <a:cubicBezTo>
                    <a:pt x="4102261" y="842823"/>
                    <a:pt x="4109271" y="841671"/>
                    <a:pt x="4114647" y="840134"/>
                  </a:cubicBezTo>
                  <a:cubicBezTo>
                    <a:pt x="4123961" y="837638"/>
                    <a:pt x="4130203" y="832549"/>
                    <a:pt x="4133563" y="823427"/>
                  </a:cubicBezTo>
                  <a:cubicBezTo>
                    <a:pt x="4139229" y="807681"/>
                    <a:pt x="4145949" y="792223"/>
                    <a:pt x="4151039" y="776284"/>
                  </a:cubicBezTo>
                  <a:cubicBezTo>
                    <a:pt x="4154591" y="765338"/>
                    <a:pt x="4161215" y="759289"/>
                    <a:pt x="4171489" y="754776"/>
                  </a:cubicBezTo>
                  <a:cubicBezTo>
                    <a:pt x="4177251" y="752280"/>
                    <a:pt x="4182243" y="746808"/>
                    <a:pt x="4186372" y="741718"/>
                  </a:cubicBezTo>
                  <a:cubicBezTo>
                    <a:pt x="4191365" y="735573"/>
                    <a:pt x="4193957" y="727412"/>
                    <a:pt x="4199429" y="721940"/>
                  </a:cubicBezTo>
                  <a:cubicBezTo>
                    <a:pt x="4212775" y="708305"/>
                    <a:pt x="4216905" y="693231"/>
                    <a:pt x="4212487" y="674604"/>
                  </a:cubicBezTo>
                  <a:cubicBezTo>
                    <a:pt x="4208551" y="658090"/>
                    <a:pt x="4218921" y="636006"/>
                    <a:pt x="4232555" y="632645"/>
                  </a:cubicBezTo>
                  <a:cubicBezTo>
                    <a:pt x="4247629" y="628900"/>
                    <a:pt x="4257999" y="619684"/>
                    <a:pt x="4268657" y="609410"/>
                  </a:cubicBezTo>
                  <a:cubicBezTo>
                    <a:pt x="4274609" y="603649"/>
                    <a:pt x="4282963" y="598656"/>
                    <a:pt x="4291028" y="597216"/>
                  </a:cubicBezTo>
                  <a:cubicBezTo>
                    <a:pt x="4321657" y="591647"/>
                    <a:pt x="4350557" y="598464"/>
                    <a:pt x="4379651" y="609506"/>
                  </a:cubicBezTo>
                  <a:cubicBezTo>
                    <a:pt x="4398661" y="616707"/>
                    <a:pt x="4419784" y="618627"/>
                    <a:pt x="4440139" y="621507"/>
                  </a:cubicBezTo>
                  <a:cubicBezTo>
                    <a:pt x="4446477" y="622371"/>
                    <a:pt x="4454542" y="620452"/>
                    <a:pt x="4460015" y="616899"/>
                  </a:cubicBezTo>
                  <a:cubicBezTo>
                    <a:pt x="4479218" y="604609"/>
                    <a:pt x="4498325" y="591935"/>
                    <a:pt x="4516183" y="577724"/>
                  </a:cubicBezTo>
                  <a:cubicBezTo>
                    <a:pt x="4532795" y="564379"/>
                    <a:pt x="4551517" y="558810"/>
                    <a:pt x="4571681" y="560250"/>
                  </a:cubicBezTo>
                  <a:cubicBezTo>
                    <a:pt x="4586371" y="561306"/>
                    <a:pt x="4599621" y="558905"/>
                    <a:pt x="4613447" y="555257"/>
                  </a:cubicBezTo>
                  <a:cubicBezTo>
                    <a:pt x="4624969" y="552185"/>
                    <a:pt x="4637643" y="550072"/>
                    <a:pt x="4649355" y="551417"/>
                  </a:cubicBezTo>
                  <a:cubicBezTo>
                    <a:pt x="4665775" y="553337"/>
                    <a:pt x="4679313" y="550553"/>
                    <a:pt x="4692467" y="540663"/>
                  </a:cubicBezTo>
                  <a:cubicBezTo>
                    <a:pt x="4699476" y="535382"/>
                    <a:pt x="4708502" y="532598"/>
                    <a:pt x="4716855" y="528949"/>
                  </a:cubicBezTo>
                  <a:cubicBezTo>
                    <a:pt x="4729721" y="523284"/>
                    <a:pt x="4743067" y="518483"/>
                    <a:pt x="4755645" y="512147"/>
                  </a:cubicBezTo>
                  <a:cubicBezTo>
                    <a:pt x="4769183" y="505425"/>
                    <a:pt x="4781569" y="496112"/>
                    <a:pt x="4795395" y="490351"/>
                  </a:cubicBezTo>
                  <a:cubicBezTo>
                    <a:pt x="4810278" y="484110"/>
                    <a:pt x="4819879" y="474605"/>
                    <a:pt x="4825928" y="459818"/>
                  </a:cubicBezTo>
                  <a:cubicBezTo>
                    <a:pt x="4829769" y="450504"/>
                    <a:pt x="4835049" y="440615"/>
                    <a:pt x="4842347" y="434086"/>
                  </a:cubicBezTo>
                  <a:cubicBezTo>
                    <a:pt x="4857422" y="420740"/>
                    <a:pt x="4875087" y="410370"/>
                    <a:pt x="4890451" y="397216"/>
                  </a:cubicBezTo>
                  <a:cubicBezTo>
                    <a:pt x="4912054" y="378781"/>
                    <a:pt x="4932025" y="359194"/>
                    <a:pt x="4933945" y="327701"/>
                  </a:cubicBezTo>
                  <a:cubicBezTo>
                    <a:pt x="4935001" y="310322"/>
                    <a:pt x="4944219" y="302929"/>
                    <a:pt x="4961214" y="298801"/>
                  </a:cubicBezTo>
                  <a:cubicBezTo>
                    <a:pt x="4966878" y="297457"/>
                    <a:pt x="4974945" y="294864"/>
                    <a:pt x="4976672" y="290639"/>
                  </a:cubicBezTo>
                  <a:cubicBezTo>
                    <a:pt x="4981857" y="278061"/>
                    <a:pt x="4992610" y="275565"/>
                    <a:pt x="5002979" y="270573"/>
                  </a:cubicBezTo>
                  <a:cubicBezTo>
                    <a:pt x="5009221" y="267596"/>
                    <a:pt x="5016903" y="261739"/>
                    <a:pt x="5018535" y="255690"/>
                  </a:cubicBezTo>
                  <a:cubicBezTo>
                    <a:pt x="5025255" y="231206"/>
                    <a:pt x="5043690" y="216804"/>
                    <a:pt x="5061069" y="200961"/>
                  </a:cubicBezTo>
                  <a:cubicBezTo>
                    <a:pt x="5066158" y="196256"/>
                    <a:pt x="5071631" y="190879"/>
                    <a:pt x="5074127" y="184735"/>
                  </a:cubicBezTo>
                  <a:cubicBezTo>
                    <a:pt x="5079409" y="171484"/>
                    <a:pt x="5087281" y="161882"/>
                    <a:pt x="5101108" y="156891"/>
                  </a:cubicBezTo>
                  <a:cubicBezTo>
                    <a:pt x="5105524" y="155354"/>
                    <a:pt x="5109557" y="151801"/>
                    <a:pt x="5112918" y="148441"/>
                  </a:cubicBezTo>
                  <a:cubicBezTo>
                    <a:pt x="5120119" y="141144"/>
                    <a:pt x="5126167" y="132598"/>
                    <a:pt x="5133753" y="125782"/>
                  </a:cubicBezTo>
                  <a:cubicBezTo>
                    <a:pt x="5153051" y="108211"/>
                    <a:pt x="5172159" y="90928"/>
                    <a:pt x="5183393" y="66348"/>
                  </a:cubicBezTo>
                  <a:cubicBezTo>
                    <a:pt x="5188865" y="54346"/>
                    <a:pt x="5195107" y="41288"/>
                    <a:pt x="5204709" y="33030"/>
                  </a:cubicBezTo>
                  <a:cubicBezTo>
                    <a:pt x="5216903" y="22565"/>
                    <a:pt x="5232937" y="16612"/>
                    <a:pt x="5247243" y="8451"/>
                  </a:cubicBez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2AACFB1A-20F3-6079-7A0C-BA080E07D394}"/>
              </a:ext>
            </a:extLst>
          </p:cNvPr>
          <p:cNvSpPr txBox="1"/>
          <p:nvPr/>
        </p:nvSpPr>
        <p:spPr>
          <a:xfrm>
            <a:off x="6736080" y="1498600"/>
            <a:ext cx="4866640" cy="467677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800" b="0" i="0" dirty="0" err="1">
                <a:solidFill>
                  <a:schemeClr val="bg1">
                    <a:alpha val="80000"/>
                  </a:schemeClr>
                </a:solidFill>
                <a:effectLst/>
              </a:rPr>
              <a:t>Діаграму</a:t>
            </a:r>
            <a:r>
              <a:rPr lang="en-US" sz="2800" b="0" i="0" dirty="0">
                <a:solidFill>
                  <a:schemeClr val="bg1">
                    <a:alpha val="80000"/>
                  </a:schemeClr>
                </a:solidFill>
                <a:effectLst/>
              </a:rPr>
              <a:t> </a:t>
            </a:r>
            <a:r>
              <a:rPr lang="en-US" sz="2800" b="0" i="0" dirty="0" err="1">
                <a:solidFill>
                  <a:schemeClr val="bg1">
                    <a:alpha val="80000"/>
                  </a:schemeClr>
                </a:solidFill>
                <a:effectLst/>
              </a:rPr>
              <a:t>можна</a:t>
            </a:r>
            <a:r>
              <a:rPr lang="en-US" sz="2800" b="0" i="0" dirty="0">
                <a:solidFill>
                  <a:schemeClr val="bg1">
                    <a:alpha val="80000"/>
                  </a:schemeClr>
                </a:solidFill>
                <a:effectLst/>
              </a:rPr>
              <a:t> </a:t>
            </a:r>
            <a:r>
              <a:rPr lang="en-US" sz="2800" b="0" i="0" dirty="0" err="1">
                <a:solidFill>
                  <a:schemeClr val="bg1">
                    <a:alpha val="80000"/>
                  </a:schemeClr>
                </a:solidFill>
                <a:effectLst/>
              </a:rPr>
              <a:t>створити</a:t>
            </a:r>
            <a:r>
              <a:rPr lang="en-US" sz="2800" b="0" i="0" dirty="0">
                <a:solidFill>
                  <a:schemeClr val="bg1">
                    <a:alpha val="80000"/>
                  </a:schemeClr>
                </a:solidFill>
                <a:effectLst/>
              </a:rPr>
              <a:t> у PowerPoint </a:t>
            </a:r>
            <a:r>
              <a:rPr lang="en-US" sz="2800" b="0" i="0" dirty="0" err="1">
                <a:solidFill>
                  <a:schemeClr val="bg1">
                    <a:alpha val="80000"/>
                  </a:schemeClr>
                </a:solidFill>
                <a:effectLst/>
              </a:rPr>
              <a:t>або</a:t>
            </a:r>
            <a:r>
              <a:rPr lang="en-US" sz="2800" b="0" i="0" dirty="0">
                <a:solidFill>
                  <a:schemeClr val="bg1">
                    <a:alpha val="80000"/>
                  </a:schemeClr>
                </a:solidFill>
                <a:effectLst/>
              </a:rPr>
              <a:t> Excel. </a:t>
            </a:r>
            <a:r>
              <a:rPr lang="en-US" sz="2800" b="0" i="0" dirty="0" err="1">
                <a:solidFill>
                  <a:schemeClr val="bg1">
                    <a:alpha val="80000"/>
                  </a:schemeClr>
                </a:solidFill>
                <a:effectLst/>
              </a:rPr>
              <a:t>Якщо</a:t>
            </a:r>
            <a:r>
              <a:rPr lang="en-US" sz="2800" b="0" i="0" dirty="0">
                <a:solidFill>
                  <a:schemeClr val="bg1">
                    <a:alpha val="80000"/>
                  </a:schemeClr>
                </a:solidFill>
                <a:effectLst/>
              </a:rPr>
              <a:t> в </a:t>
            </a:r>
            <a:r>
              <a:rPr lang="en-US" sz="2800" b="0" i="0" dirty="0" err="1">
                <a:solidFill>
                  <a:schemeClr val="bg1">
                    <a:alpha val="80000"/>
                  </a:schemeClr>
                </a:solidFill>
                <a:effectLst/>
              </a:rPr>
              <a:t>діаграмі</a:t>
            </a:r>
            <a:r>
              <a:rPr lang="en-US" sz="2800" b="0" i="0" dirty="0">
                <a:solidFill>
                  <a:schemeClr val="bg1">
                    <a:alpha val="80000"/>
                  </a:schemeClr>
                </a:solidFill>
                <a:effectLst/>
              </a:rPr>
              <a:t> </a:t>
            </a:r>
            <a:r>
              <a:rPr lang="en-US" sz="2800" b="0" i="0" dirty="0" err="1">
                <a:solidFill>
                  <a:schemeClr val="bg1">
                    <a:alpha val="80000"/>
                  </a:schemeClr>
                </a:solidFill>
                <a:effectLst/>
              </a:rPr>
              <a:t>багато</a:t>
            </a:r>
            <a:r>
              <a:rPr lang="en-US" sz="2800" b="0" i="0" dirty="0">
                <a:solidFill>
                  <a:schemeClr val="bg1">
                    <a:alpha val="80000"/>
                  </a:schemeClr>
                </a:solidFill>
                <a:effectLst/>
              </a:rPr>
              <a:t> </a:t>
            </a:r>
            <a:r>
              <a:rPr lang="en-US" sz="2800" b="0" i="0" dirty="0" err="1">
                <a:solidFill>
                  <a:schemeClr val="bg1">
                    <a:alpha val="80000"/>
                  </a:schemeClr>
                </a:solidFill>
                <a:effectLst/>
              </a:rPr>
              <a:t>даних</a:t>
            </a:r>
            <a:r>
              <a:rPr lang="en-US" sz="2800" b="0" i="0" dirty="0">
                <a:solidFill>
                  <a:schemeClr val="bg1">
                    <a:alpha val="80000"/>
                  </a:schemeClr>
                </a:solidFill>
                <a:effectLst/>
              </a:rPr>
              <a:t>, </a:t>
            </a:r>
            <a:r>
              <a:rPr lang="en-US" sz="2800" b="0" i="0" u="none" strike="noStrike" dirty="0" err="1">
                <a:solidFill>
                  <a:schemeClr val="bg1">
                    <a:alpha val="80000"/>
                  </a:schemeClr>
                </a:solidFill>
                <a:effectLst/>
                <a:hlinkClick r:id="rId4"/>
              </a:rPr>
              <a:t>створіть</a:t>
            </a:r>
            <a:r>
              <a:rPr lang="en-US" sz="2800" b="0" i="0" u="none" strike="noStrike" dirty="0">
                <a:solidFill>
                  <a:schemeClr val="bg1">
                    <a:alpha val="80000"/>
                  </a:schemeClr>
                </a:solidFill>
                <a:effectLst/>
                <a:hlinkClick r:id="rId4"/>
              </a:rPr>
              <a:t> </a:t>
            </a:r>
            <a:r>
              <a:rPr lang="en-US" sz="2800" b="0" i="0" u="none" strike="noStrike" dirty="0" err="1">
                <a:solidFill>
                  <a:schemeClr val="bg1">
                    <a:alpha val="80000"/>
                  </a:schemeClr>
                </a:solidFill>
                <a:effectLst/>
                <a:hlinkClick r:id="rId4"/>
              </a:rPr>
              <a:t>її</a:t>
            </a:r>
            <a:r>
              <a:rPr lang="en-US" sz="2800" b="0" i="0" u="none" strike="noStrike" dirty="0">
                <a:solidFill>
                  <a:schemeClr val="bg1">
                    <a:alpha val="80000"/>
                  </a:schemeClr>
                </a:solidFill>
                <a:effectLst/>
                <a:hlinkClick r:id="rId4"/>
              </a:rPr>
              <a:t> в Excel</a:t>
            </a:r>
            <a:r>
              <a:rPr lang="en-US" sz="2800" b="0" i="0" dirty="0">
                <a:solidFill>
                  <a:schemeClr val="bg1">
                    <a:alpha val="80000"/>
                  </a:schemeClr>
                </a:solidFill>
                <a:effectLst/>
              </a:rPr>
              <a:t>, а </a:t>
            </a:r>
            <a:r>
              <a:rPr lang="en-US" sz="2800" b="0" i="0" dirty="0" err="1">
                <a:solidFill>
                  <a:schemeClr val="bg1">
                    <a:alpha val="80000"/>
                  </a:schemeClr>
                </a:solidFill>
                <a:effectLst/>
              </a:rPr>
              <a:t>потім</a:t>
            </a:r>
            <a:r>
              <a:rPr lang="en-US" sz="2800" b="0" i="0" dirty="0">
                <a:solidFill>
                  <a:schemeClr val="bg1">
                    <a:alpha val="80000"/>
                  </a:schemeClr>
                </a:solidFill>
                <a:effectLst/>
              </a:rPr>
              <a:t> </a:t>
            </a:r>
            <a:r>
              <a:rPr lang="en-US" sz="2800" b="0" i="0" u="none" strike="noStrike" dirty="0" err="1">
                <a:solidFill>
                  <a:schemeClr val="bg1">
                    <a:alpha val="80000"/>
                  </a:schemeClr>
                </a:solidFill>
                <a:effectLst/>
                <a:hlinkClick r:id="rId5"/>
              </a:rPr>
              <a:t>скопіюйте</a:t>
            </a:r>
            <a:r>
              <a:rPr lang="en-US" sz="2800" b="0" i="0" u="none" strike="noStrike" dirty="0">
                <a:solidFill>
                  <a:schemeClr val="bg1">
                    <a:alpha val="80000"/>
                  </a:schemeClr>
                </a:solidFill>
                <a:effectLst/>
                <a:hlinkClick r:id="rId5"/>
              </a:rPr>
              <a:t> </a:t>
            </a:r>
            <a:r>
              <a:rPr lang="en-US" sz="2800" b="0" i="0" u="none" strike="noStrike" dirty="0" err="1">
                <a:solidFill>
                  <a:schemeClr val="bg1">
                    <a:alpha val="80000"/>
                  </a:schemeClr>
                </a:solidFill>
                <a:effectLst/>
                <a:hlinkClick r:id="rId5"/>
              </a:rPr>
              <a:t>до</a:t>
            </a:r>
            <a:r>
              <a:rPr lang="en-US" sz="2800" b="0" i="0" u="none" strike="noStrike" dirty="0">
                <a:solidFill>
                  <a:schemeClr val="bg1">
                    <a:alpha val="80000"/>
                  </a:schemeClr>
                </a:solidFill>
                <a:effectLst/>
                <a:hlinkClick r:id="rId5"/>
              </a:rPr>
              <a:t> </a:t>
            </a:r>
            <a:r>
              <a:rPr lang="en-US" sz="2800" b="0" i="0" u="none" strike="noStrike" dirty="0" err="1">
                <a:solidFill>
                  <a:schemeClr val="bg1">
                    <a:alpha val="80000"/>
                  </a:schemeClr>
                </a:solidFill>
                <a:effectLst/>
                <a:hlinkClick r:id="rId5"/>
              </a:rPr>
              <a:t>презентації</a:t>
            </a:r>
            <a:r>
              <a:rPr lang="en-US" sz="2800" b="0" i="0" dirty="0">
                <a:solidFill>
                  <a:schemeClr val="bg1">
                    <a:alpha val="80000"/>
                  </a:schemeClr>
                </a:solidFill>
                <a:effectLst/>
              </a:rPr>
              <a:t>. </a:t>
            </a:r>
            <a:r>
              <a:rPr lang="en-US" sz="2800" b="0" i="0" dirty="0" err="1">
                <a:solidFill>
                  <a:schemeClr val="bg1">
                    <a:alpha val="80000"/>
                  </a:schemeClr>
                </a:solidFill>
                <a:effectLst/>
              </a:rPr>
              <a:t>Цей</a:t>
            </a:r>
            <a:r>
              <a:rPr lang="en-US" sz="2800" b="0" i="0" dirty="0">
                <a:solidFill>
                  <a:schemeClr val="bg1">
                    <a:alpha val="80000"/>
                  </a:schemeClr>
                </a:solidFill>
                <a:effectLst/>
              </a:rPr>
              <a:t> </a:t>
            </a:r>
            <a:r>
              <a:rPr lang="en-US" sz="2800" b="0" i="0" dirty="0" err="1">
                <a:solidFill>
                  <a:schemeClr val="bg1">
                    <a:alpha val="80000"/>
                  </a:schemeClr>
                </a:solidFill>
                <a:effectLst/>
              </a:rPr>
              <a:t>спосіб</a:t>
            </a:r>
            <a:r>
              <a:rPr lang="en-US" sz="2800" b="0" i="0" dirty="0">
                <a:solidFill>
                  <a:schemeClr val="bg1">
                    <a:alpha val="80000"/>
                  </a:schemeClr>
                </a:solidFill>
                <a:effectLst/>
              </a:rPr>
              <a:t> </a:t>
            </a:r>
            <a:r>
              <a:rPr lang="en-US" sz="2800" b="0" i="0" dirty="0" err="1">
                <a:solidFill>
                  <a:schemeClr val="bg1">
                    <a:alpha val="80000"/>
                  </a:schemeClr>
                </a:solidFill>
                <a:effectLst/>
              </a:rPr>
              <a:t>також</a:t>
            </a:r>
            <a:r>
              <a:rPr lang="en-US" sz="2800" b="0" i="0" dirty="0">
                <a:solidFill>
                  <a:schemeClr val="bg1">
                    <a:alpha val="80000"/>
                  </a:schemeClr>
                </a:solidFill>
                <a:effectLst/>
              </a:rPr>
              <a:t> </a:t>
            </a:r>
            <a:r>
              <a:rPr lang="en-US" sz="2800" b="0" i="0" dirty="0" err="1">
                <a:solidFill>
                  <a:schemeClr val="bg1">
                    <a:alpha val="80000"/>
                  </a:schemeClr>
                </a:solidFill>
                <a:effectLst/>
              </a:rPr>
              <a:t>найкраще</a:t>
            </a:r>
            <a:r>
              <a:rPr lang="en-US" sz="2800" b="0" i="0" dirty="0">
                <a:solidFill>
                  <a:schemeClr val="bg1">
                    <a:alpha val="80000"/>
                  </a:schemeClr>
                </a:solidFill>
                <a:effectLst/>
              </a:rPr>
              <a:t> </a:t>
            </a:r>
            <a:r>
              <a:rPr lang="en-US" sz="2800" b="0" i="0" dirty="0" err="1">
                <a:solidFill>
                  <a:schemeClr val="bg1">
                    <a:alpha val="80000"/>
                  </a:schemeClr>
                </a:solidFill>
                <a:effectLst/>
              </a:rPr>
              <a:t>підходить</a:t>
            </a:r>
            <a:r>
              <a:rPr lang="en-US" sz="2800" b="0" i="0" dirty="0">
                <a:solidFill>
                  <a:schemeClr val="bg1">
                    <a:alpha val="80000"/>
                  </a:schemeClr>
                </a:solidFill>
                <a:effectLst/>
              </a:rPr>
              <a:t>, </a:t>
            </a:r>
            <a:r>
              <a:rPr lang="en-US" sz="2800" b="0" i="0" dirty="0" err="1">
                <a:solidFill>
                  <a:schemeClr val="bg1">
                    <a:alpha val="80000"/>
                  </a:schemeClr>
                </a:solidFill>
                <a:effectLst/>
              </a:rPr>
              <a:t>якщо</a:t>
            </a:r>
            <a:r>
              <a:rPr lang="en-US" sz="2800" b="0" i="0" dirty="0">
                <a:solidFill>
                  <a:schemeClr val="bg1">
                    <a:alpha val="80000"/>
                  </a:schemeClr>
                </a:solidFill>
                <a:effectLst/>
              </a:rPr>
              <a:t> </a:t>
            </a:r>
            <a:r>
              <a:rPr lang="en-US" sz="2800" b="0" i="0" dirty="0" err="1">
                <a:solidFill>
                  <a:schemeClr val="bg1">
                    <a:alpha val="80000"/>
                  </a:schemeClr>
                </a:solidFill>
                <a:effectLst/>
              </a:rPr>
              <a:t>дані</a:t>
            </a:r>
            <a:r>
              <a:rPr lang="en-US" sz="2800" b="0" i="0" dirty="0">
                <a:solidFill>
                  <a:schemeClr val="bg1">
                    <a:alpha val="80000"/>
                  </a:schemeClr>
                </a:solidFill>
                <a:effectLst/>
              </a:rPr>
              <a:t> </a:t>
            </a:r>
            <a:r>
              <a:rPr lang="en-US" sz="2800" b="0" i="0" dirty="0" err="1">
                <a:solidFill>
                  <a:schemeClr val="bg1">
                    <a:alpha val="80000"/>
                  </a:schemeClr>
                </a:solidFill>
                <a:effectLst/>
              </a:rPr>
              <a:t>регулярно</a:t>
            </a:r>
            <a:r>
              <a:rPr lang="en-US" sz="2800" b="0" i="0" dirty="0">
                <a:solidFill>
                  <a:schemeClr val="bg1">
                    <a:alpha val="80000"/>
                  </a:schemeClr>
                </a:solidFill>
                <a:effectLst/>
              </a:rPr>
              <a:t> </a:t>
            </a:r>
            <a:r>
              <a:rPr lang="en-US" sz="2800" b="0" i="0" dirty="0" err="1">
                <a:solidFill>
                  <a:schemeClr val="bg1">
                    <a:alpha val="80000"/>
                  </a:schemeClr>
                </a:solidFill>
                <a:effectLst/>
              </a:rPr>
              <a:t>змінюються</a:t>
            </a:r>
            <a:r>
              <a:rPr lang="en-US" sz="2800" b="0" i="0" dirty="0">
                <a:solidFill>
                  <a:schemeClr val="bg1">
                    <a:alpha val="80000"/>
                  </a:schemeClr>
                </a:solidFill>
                <a:effectLst/>
              </a:rPr>
              <a:t> й </a:t>
            </a:r>
            <a:r>
              <a:rPr lang="en-US" sz="2800" b="0" i="0" dirty="0" err="1">
                <a:solidFill>
                  <a:schemeClr val="bg1">
                    <a:alpha val="80000"/>
                  </a:schemeClr>
                </a:solidFill>
                <a:effectLst/>
              </a:rPr>
              <a:t>потрібно</a:t>
            </a:r>
            <a:r>
              <a:rPr lang="en-US" sz="2800" b="0" i="0" dirty="0">
                <a:solidFill>
                  <a:schemeClr val="bg1">
                    <a:alpha val="80000"/>
                  </a:schemeClr>
                </a:solidFill>
                <a:effectLst/>
              </a:rPr>
              <a:t>, </a:t>
            </a:r>
            <a:r>
              <a:rPr lang="en-US" sz="2800" b="0" i="0" dirty="0" err="1">
                <a:solidFill>
                  <a:schemeClr val="bg1">
                    <a:alpha val="80000"/>
                  </a:schemeClr>
                </a:solidFill>
                <a:effectLst/>
              </a:rPr>
              <a:t>щоб</a:t>
            </a:r>
            <a:r>
              <a:rPr lang="en-US" sz="2800" b="0" i="0" dirty="0">
                <a:solidFill>
                  <a:schemeClr val="bg1">
                    <a:alpha val="80000"/>
                  </a:schemeClr>
                </a:solidFill>
                <a:effectLst/>
              </a:rPr>
              <a:t> </a:t>
            </a:r>
            <a:r>
              <a:rPr lang="en-US" sz="2800" b="0" i="0" dirty="0" err="1">
                <a:solidFill>
                  <a:schemeClr val="bg1">
                    <a:alpha val="80000"/>
                  </a:schemeClr>
                </a:solidFill>
                <a:effectLst/>
              </a:rPr>
              <a:t>діаграма</a:t>
            </a:r>
            <a:r>
              <a:rPr lang="en-US" sz="2800" b="0" i="0" dirty="0">
                <a:solidFill>
                  <a:schemeClr val="bg1">
                    <a:alpha val="80000"/>
                  </a:schemeClr>
                </a:solidFill>
                <a:effectLst/>
              </a:rPr>
              <a:t> </a:t>
            </a:r>
            <a:r>
              <a:rPr lang="en-US" sz="2800" b="0" i="0" dirty="0" err="1">
                <a:solidFill>
                  <a:schemeClr val="bg1">
                    <a:alpha val="80000"/>
                  </a:schemeClr>
                </a:solidFill>
                <a:effectLst/>
              </a:rPr>
              <a:t>містила</a:t>
            </a:r>
            <a:r>
              <a:rPr lang="en-US" sz="2800" b="0" i="0" dirty="0">
                <a:solidFill>
                  <a:schemeClr val="bg1">
                    <a:alpha val="80000"/>
                  </a:schemeClr>
                </a:solidFill>
                <a:effectLst/>
              </a:rPr>
              <a:t> </a:t>
            </a:r>
            <a:r>
              <a:rPr lang="en-US" sz="2800" b="0" i="0" dirty="0" err="1">
                <a:solidFill>
                  <a:schemeClr val="bg1">
                    <a:alpha val="80000"/>
                  </a:schemeClr>
                </a:solidFill>
                <a:effectLst/>
              </a:rPr>
              <a:t>тільки</a:t>
            </a:r>
            <a:r>
              <a:rPr lang="en-US" sz="2800" b="0" i="0" dirty="0">
                <a:solidFill>
                  <a:schemeClr val="bg1">
                    <a:alpha val="80000"/>
                  </a:schemeClr>
                </a:solidFill>
                <a:effectLst/>
              </a:rPr>
              <a:t> </a:t>
            </a:r>
            <a:r>
              <a:rPr lang="en-US" sz="2800" b="0" i="0" dirty="0" err="1">
                <a:solidFill>
                  <a:schemeClr val="bg1">
                    <a:alpha val="80000"/>
                  </a:schemeClr>
                </a:solidFill>
                <a:effectLst/>
              </a:rPr>
              <a:t>актуальні</a:t>
            </a:r>
            <a:r>
              <a:rPr lang="en-US" sz="2800" b="0" i="0" dirty="0">
                <a:solidFill>
                  <a:schemeClr val="bg1">
                    <a:alpha val="80000"/>
                  </a:schemeClr>
                </a:solidFill>
                <a:effectLst/>
              </a:rPr>
              <a:t> </a:t>
            </a:r>
            <a:r>
              <a:rPr lang="en-US" sz="2800" b="0" i="0" dirty="0" err="1">
                <a:solidFill>
                  <a:schemeClr val="bg1">
                    <a:alpha val="80000"/>
                  </a:schemeClr>
                </a:solidFill>
                <a:effectLst/>
              </a:rPr>
              <a:t>значення</a:t>
            </a:r>
            <a:r>
              <a:rPr lang="en-US" sz="2800" b="0" i="0" dirty="0">
                <a:solidFill>
                  <a:schemeClr val="bg1">
                    <a:alpha val="80000"/>
                  </a:schemeClr>
                </a:solidFill>
                <a:effectLst/>
              </a:rPr>
              <a:t>. У </a:t>
            </a:r>
            <a:r>
              <a:rPr lang="en-US" sz="2800" b="0" i="0" dirty="0" err="1">
                <a:solidFill>
                  <a:schemeClr val="bg1">
                    <a:alpha val="80000"/>
                  </a:schemeClr>
                </a:solidFill>
                <a:effectLst/>
              </a:rPr>
              <a:t>такому</a:t>
            </a:r>
            <a:r>
              <a:rPr lang="en-US" sz="2800" b="0" i="0" dirty="0">
                <a:solidFill>
                  <a:schemeClr val="bg1">
                    <a:alpha val="80000"/>
                  </a:schemeClr>
                </a:solidFill>
                <a:effectLst/>
              </a:rPr>
              <a:t> </a:t>
            </a:r>
            <a:r>
              <a:rPr lang="en-US" sz="2800" b="0" i="0" dirty="0" err="1">
                <a:solidFill>
                  <a:schemeClr val="bg1">
                    <a:alpha val="80000"/>
                  </a:schemeClr>
                </a:solidFill>
                <a:effectLst/>
              </a:rPr>
              <a:t>разі</a:t>
            </a:r>
            <a:r>
              <a:rPr lang="en-US" sz="2800" b="0" i="0" dirty="0">
                <a:solidFill>
                  <a:schemeClr val="bg1">
                    <a:alpha val="80000"/>
                  </a:schemeClr>
                </a:solidFill>
                <a:effectLst/>
              </a:rPr>
              <a:t> </a:t>
            </a:r>
            <a:r>
              <a:rPr lang="en-US" sz="2800" b="0" i="0" dirty="0" err="1">
                <a:solidFill>
                  <a:schemeClr val="bg1">
                    <a:alpha val="80000"/>
                  </a:schemeClr>
                </a:solidFill>
                <a:effectLst/>
              </a:rPr>
              <a:t>скопіюйте</a:t>
            </a:r>
            <a:r>
              <a:rPr lang="en-US" sz="2800" b="0" i="0" dirty="0">
                <a:solidFill>
                  <a:schemeClr val="bg1">
                    <a:alpha val="80000"/>
                  </a:schemeClr>
                </a:solidFill>
                <a:effectLst/>
              </a:rPr>
              <a:t> </a:t>
            </a:r>
            <a:r>
              <a:rPr lang="en-US" sz="2800" b="0" i="0" dirty="0" err="1">
                <a:solidFill>
                  <a:schemeClr val="bg1">
                    <a:alpha val="80000"/>
                  </a:schemeClr>
                </a:solidFill>
                <a:effectLst/>
              </a:rPr>
              <a:t>та</a:t>
            </a:r>
            <a:r>
              <a:rPr lang="en-US" sz="2800" b="0" i="0" dirty="0">
                <a:solidFill>
                  <a:schemeClr val="bg1">
                    <a:alpha val="80000"/>
                  </a:schemeClr>
                </a:solidFill>
                <a:effectLst/>
              </a:rPr>
              <a:t> </a:t>
            </a:r>
            <a:r>
              <a:rPr lang="en-US" sz="2800" b="0" i="0" dirty="0" err="1">
                <a:solidFill>
                  <a:schemeClr val="bg1">
                    <a:alpha val="80000"/>
                  </a:schemeClr>
                </a:solidFill>
                <a:effectLst/>
              </a:rPr>
              <a:t>вставте</a:t>
            </a:r>
            <a:r>
              <a:rPr lang="en-US" sz="2800" b="0" i="0" dirty="0">
                <a:solidFill>
                  <a:schemeClr val="bg1">
                    <a:alpha val="80000"/>
                  </a:schemeClr>
                </a:solidFill>
                <a:effectLst/>
              </a:rPr>
              <a:t> </a:t>
            </a:r>
            <a:r>
              <a:rPr lang="en-US" sz="2800" b="0" i="0" dirty="0" err="1">
                <a:solidFill>
                  <a:schemeClr val="bg1">
                    <a:alpha val="80000"/>
                  </a:schemeClr>
                </a:solidFill>
                <a:effectLst/>
              </a:rPr>
              <a:t>діаграму</a:t>
            </a:r>
            <a:r>
              <a:rPr lang="en-US" sz="2800" b="0" i="0" dirty="0">
                <a:solidFill>
                  <a:schemeClr val="bg1">
                    <a:alpha val="80000"/>
                  </a:schemeClr>
                </a:solidFill>
                <a:effectLst/>
              </a:rPr>
              <a:t>, </a:t>
            </a:r>
            <a:r>
              <a:rPr lang="en-US" sz="2800" b="0" i="0" u="none" strike="noStrike" dirty="0" err="1">
                <a:solidFill>
                  <a:schemeClr val="bg1">
                    <a:alpha val="80000"/>
                  </a:schemeClr>
                </a:solidFill>
                <a:effectLst/>
                <a:hlinkClick r:id="rId6"/>
              </a:rPr>
              <a:t>зберігаючи</a:t>
            </a:r>
            <a:r>
              <a:rPr lang="en-US" sz="2800" b="0" i="0" u="none" strike="noStrike" dirty="0">
                <a:solidFill>
                  <a:schemeClr val="bg1">
                    <a:alpha val="80000"/>
                  </a:schemeClr>
                </a:solidFill>
                <a:effectLst/>
                <a:hlinkClick r:id="rId6"/>
              </a:rPr>
              <a:t> </a:t>
            </a:r>
            <a:r>
              <a:rPr lang="en-US" sz="2800" b="0" i="0" u="none" strike="noStrike" dirty="0" err="1">
                <a:solidFill>
                  <a:schemeClr val="bg1">
                    <a:alpha val="80000"/>
                  </a:schemeClr>
                </a:solidFill>
                <a:effectLst/>
                <a:hlinkClick r:id="rId6"/>
              </a:rPr>
              <a:t>її</a:t>
            </a:r>
            <a:r>
              <a:rPr lang="en-US" sz="2800" b="0" i="0" u="none" strike="noStrike" dirty="0">
                <a:solidFill>
                  <a:schemeClr val="bg1">
                    <a:alpha val="80000"/>
                  </a:schemeClr>
                </a:solidFill>
                <a:effectLst/>
                <a:hlinkClick r:id="rId6"/>
              </a:rPr>
              <a:t> </a:t>
            </a:r>
            <a:r>
              <a:rPr lang="en-US" sz="2800" b="0" i="0" u="none" strike="noStrike" dirty="0" err="1">
                <a:solidFill>
                  <a:schemeClr val="bg1">
                    <a:alpha val="80000"/>
                  </a:schemeClr>
                </a:solidFill>
                <a:effectLst/>
                <a:hlinkClick r:id="rId6"/>
              </a:rPr>
              <a:t>зв’язок</a:t>
            </a:r>
            <a:r>
              <a:rPr lang="en-US" sz="2800" b="0" i="0" u="none" strike="noStrike" dirty="0">
                <a:solidFill>
                  <a:schemeClr val="bg1">
                    <a:alpha val="80000"/>
                  </a:schemeClr>
                </a:solidFill>
                <a:effectLst/>
                <a:hlinkClick r:id="rId6"/>
              </a:rPr>
              <a:t> </a:t>
            </a:r>
            <a:r>
              <a:rPr lang="en-US" sz="2800" b="0" i="0" u="none" strike="noStrike" dirty="0" err="1">
                <a:solidFill>
                  <a:schemeClr val="bg1">
                    <a:alpha val="80000"/>
                  </a:schemeClr>
                </a:solidFill>
                <a:effectLst/>
                <a:hlinkClick r:id="rId6"/>
              </a:rPr>
              <a:t>із</a:t>
            </a:r>
            <a:r>
              <a:rPr lang="en-US" sz="2800" b="0" i="0" u="none" strike="noStrike" dirty="0">
                <a:solidFill>
                  <a:schemeClr val="bg1">
                    <a:alpha val="80000"/>
                  </a:schemeClr>
                </a:solidFill>
                <a:effectLst/>
                <a:hlinkClick r:id="rId6"/>
              </a:rPr>
              <a:t> </a:t>
            </a:r>
            <a:r>
              <a:rPr lang="en-US" sz="2800" b="0" i="0" u="none" strike="noStrike" dirty="0" err="1">
                <a:solidFill>
                  <a:schemeClr val="bg1">
                    <a:alpha val="80000"/>
                  </a:schemeClr>
                </a:solidFill>
                <a:effectLst/>
                <a:hlinkClick r:id="rId6"/>
              </a:rPr>
              <a:t>вихідним</a:t>
            </a:r>
            <a:r>
              <a:rPr lang="en-US" sz="2800" b="0" i="0" u="none" strike="noStrike" dirty="0">
                <a:solidFill>
                  <a:schemeClr val="bg1">
                    <a:alpha val="80000"/>
                  </a:schemeClr>
                </a:solidFill>
                <a:effectLst/>
                <a:hlinkClick r:id="rId6"/>
              </a:rPr>
              <a:t> </a:t>
            </a:r>
            <a:r>
              <a:rPr lang="en-US" sz="2800" b="0" i="0" u="none" strike="noStrike" dirty="0" err="1">
                <a:solidFill>
                  <a:schemeClr val="bg1">
                    <a:alpha val="80000"/>
                  </a:schemeClr>
                </a:solidFill>
                <a:effectLst/>
                <a:hlinkClick r:id="rId6"/>
              </a:rPr>
              <a:t>файлом</a:t>
            </a:r>
            <a:r>
              <a:rPr lang="en-US" sz="2800" b="0" i="0" u="none" strike="noStrike" dirty="0">
                <a:solidFill>
                  <a:schemeClr val="bg1">
                    <a:alpha val="80000"/>
                  </a:schemeClr>
                </a:solidFill>
                <a:effectLst/>
                <a:hlinkClick r:id="rId6"/>
              </a:rPr>
              <a:t> Excel</a:t>
            </a:r>
            <a:r>
              <a:rPr lang="en-US" sz="2800" b="0" i="0" dirty="0">
                <a:solidFill>
                  <a:schemeClr val="bg1">
                    <a:alpha val="80000"/>
                  </a:schemeClr>
                </a:solidFill>
                <a:effectLst/>
              </a:rPr>
              <a:t>.</a:t>
            </a:r>
            <a:endParaRPr lang="en-US" sz="2800" dirty="0">
              <a:solidFill>
                <a:schemeClr val="bg1">
                  <a:alpha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855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" name="Rectangle 1047">
            <a:extLst>
              <a:ext uri="{FF2B5EF4-FFF2-40B4-BE49-F238E27FC236}">
                <a16:creationId xmlns:a16="http://schemas.microsoft.com/office/drawing/2014/main" id="{17BD7CC6-2F7F-4587-8E92-D041AB2CEB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0" name="Rectangle 1049">
            <a:extLst>
              <a:ext uri="{FF2B5EF4-FFF2-40B4-BE49-F238E27FC236}">
                <a16:creationId xmlns:a16="http://schemas.microsoft.com/office/drawing/2014/main" id="{BE7ED1F4-19EF-4BC2-A6EA-DF1525142B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52" name="Group 1051">
            <a:extLst>
              <a:ext uri="{FF2B5EF4-FFF2-40B4-BE49-F238E27FC236}">
                <a16:creationId xmlns:a16="http://schemas.microsoft.com/office/drawing/2014/main" id="{0EE7C14F-442F-4416-A4A9-6DA10263A4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2075420"/>
            <a:ext cx="12048729" cy="4093306"/>
            <a:chOff x="1" y="2075420"/>
            <a:chExt cx="12048729" cy="4093306"/>
          </a:xfrm>
        </p:grpSpPr>
        <p:sp>
          <p:nvSpPr>
            <p:cNvPr id="1053" name="Oval 1052">
              <a:extLst>
                <a:ext uri="{FF2B5EF4-FFF2-40B4-BE49-F238E27FC236}">
                  <a16:creationId xmlns:a16="http://schemas.microsoft.com/office/drawing/2014/main" id="{97AC4CCD-70AA-4916-97EA-D9C12FED17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7942191" y="2507571"/>
              <a:ext cx="3563871" cy="3563871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4" name="Oval 1053">
              <a:extLst>
                <a:ext uri="{FF2B5EF4-FFF2-40B4-BE49-F238E27FC236}">
                  <a16:creationId xmlns:a16="http://schemas.microsoft.com/office/drawing/2014/main" id="{C5694289-EA59-4679-9DB4-0646321A8C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435065" y="4048931"/>
              <a:ext cx="1381607" cy="1381607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5" name="Oval 1054">
              <a:extLst>
                <a:ext uri="{FF2B5EF4-FFF2-40B4-BE49-F238E27FC236}">
                  <a16:creationId xmlns:a16="http://schemas.microsoft.com/office/drawing/2014/main" id="{32EDAD0A-6995-496D-9789-A34C66F5D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2075420"/>
              <a:ext cx="3144364" cy="3144364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20000"/>
                  </a:schemeClr>
                </a:gs>
                <a:gs pos="100000">
                  <a:schemeClr val="tx2">
                    <a:lumMod val="50000"/>
                    <a:alpha val="1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6" name="Oval 1055">
              <a:extLst>
                <a:ext uri="{FF2B5EF4-FFF2-40B4-BE49-F238E27FC236}">
                  <a16:creationId xmlns:a16="http://schemas.microsoft.com/office/drawing/2014/main" id="{BCBBB211-248C-4F94-900A-80CD8D52F3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600000">
              <a:off x="10150845" y="4270841"/>
              <a:ext cx="1897885" cy="1897885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10000"/>
                  </a:schemeClr>
                </a:gs>
                <a:gs pos="100000">
                  <a:schemeClr val="tx2">
                    <a:lumMod val="7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57" name="Oval 1056">
              <a:extLst>
                <a:ext uri="{FF2B5EF4-FFF2-40B4-BE49-F238E27FC236}">
                  <a16:creationId xmlns:a16="http://schemas.microsoft.com/office/drawing/2014/main" id="{48DCC953-87D5-419D-A529-94A9462512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046780" y="3040492"/>
              <a:ext cx="2579322" cy="2579322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8" name="Oval 1057">
              <a:extLst>
                <a:ext uri="{FF2B5EF4-FFF2-40B4-BE49-F238E27FC236}">
                  <a16:creationId xmlns:a16="http://schemas.microsoft.com/office/drawing/2014/main" id="{0F67D0B7-A0F4-47EB-8DF7-2630C056AB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224640" y="3193975"/>
              <a:ext cx="2243193" cy="2243193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1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60" name="Rectangle 1059">
            <a:extLst>
              <a:ext uri="{FF2B5EF4-FFF2-40B4-BE49-F238E27FC236}">
                <a16:creationId xmlns:a16="http://schemas.microsoft.com/office/drawing/2014/main" id="{A3919D60-F174-4FEB-9E9D-5AF6BD6597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38146" y="1042605"/>
            <a:ext cx="2796461" cy="71125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tx2">
                  <a:lumMod val="75000"/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62" name="Group 1061">
            <a:extLst>
              <a:ext uri="{FF2B5EF4-FFF2-40B4-BE49-F238E27FC236}">
                <a16:creationId xmlns:a16="http://schemas.microsoft.com/office/drawing/2014/main" id="{98EF7474-F1F7-47A7-AF33-E38A86EBF6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59539" y="317578"/>
            <a:ext cx="548640" cy="549007"/>
            <a:chOff x="7029447" y="3514725"/>
            <a:chExt cx="1285875" cy="549007"/>
          </a:xfrm>
        </p:grpSpPr>
        <p:cxnSp>
          <p:nvCxnSpPr>
            <p:cNvPr id="1063" name="Straight Connector 1062">
              <a:extLst>
                <a:ext uri="{FF2B5EF4-FFF2-40B4-BE49-F238E27FC236}">
                  <a16:creationId xmlns:a16="http://schemas.microsoft.com/office/drawing/2014/main" id="{8B14C3B3-01E7-4DD2-80BC-D6605BDB3A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4" name="Straight Connector 1063">
              <a:extLst>
                <a:ext uri="{FF2B5EF4-FFF2-40B4-BE49-F238E27FC236}">
                  <a16:creationId xmlns:a16="http://schemas.microsoft.com/office/drawing/2014/main" id="{29E2ED25-9BE8-462A-BE54-D3E506DBA2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5" name="Straight Connector 1064">
              <a:extLst>
                <a:ext uri="{FF2B5EF4-FFF2-40B4-BE49-F238E27FC236}">
                  <a16:creationId xmlns:a16="http://schemas.microsoft.com/office/drawing/2014/main" id="{33E48329-07A0-4DBB-9D0C-0614AE372F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6" name="Straight Connector 1065">
              <a:extLst>
                <a:ext uri="{FF2B5EF4-FFF2-40B4-BE49-F238E27FC236}">
                  <a16:creationId xmlns:a16="http://schemas.microsoft.com/office/drawing/2014/main" id="{BED609B4-86D5-44D5-8511-42AE9B129B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8" name="Group 1067">
            <a:extLst>
              <a:ext uri="{FF2B5EF4-FFF2-40B4-BE49-F238E27FC236}">
                <a16:creationId xmlns:a16="http://schemas.microsoft.com/office/drawing/2014/main" id="{C912E1BF-76C2-49D5-A5AC-1CE20255C4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59539" y="317578"/>
            <a:ext cx="548640" cy="549007"/>
            <a:chOff x="7029447" y="3514725"/>
            <a:chExt cx="1285875" cy="549007"/>
          </a:xfrm>
        </p:grpSpPr>
        <p:cxnSp>
          <p:nvCxnSpPr>
            <p:cNvPr id="1069" name="Straight Connector 1068">
              <a:extLst>
                <a:ext uri="{FF2B5EF4-FFF2-40B4-BE49-F238E27FC236}">
                  <a16:creationId xmlns:a16="http://schemas.microsoft.com/office/drawing/2014/main" id="{84E6722B-B0C0-4A43-91F6-6E2D6E2D7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0" name="Straight Connector 1069">
              <a:extLst>
                <a:ext uri="{FF2B5EF4-FFF2-40B4-BE49-F238E27FC236}">
                  <a16:creationId xmlns:a16="http://schemas.microsoft.com/office/drawing/2014/main" id="{C8EAB6DA-9741-4668-8E47-957CD5151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1" name="Straight Connector 1070">
              <a:extLst>
                <a:ext uri="{FF2B5EF4-FFF2-40B4-BE49-F238E27FC236}">
                  <a16:creationId xmlns:a16="http://schemas.microsoft.com/office/drawing/2014/main" id="{E36EC6AA-9E44-4DD2-B718-EE04111414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2" name="Straight Connector 1071">
              <a:extLst>
                <a:ext uri="{FF2B5EF4-FFF2-40B4-BE49-F238E27FC236}">
                  <a16:creationId xmlns:a16="http://schemas.microsoft.com/office/drawing/2014/main" id="{138DE653-B3C7-49E5-A3B0-6C00B26083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74" name="Rectangle 1073">
            <a:extLst>
              <a:ext uri="{FF2B5EF4-FFF2-40B4-BE49-F238E27FC236}">
                <a16:creationId xmlns:a16="http://schemas.microsoft.com/office/drawing/2014/main" id="{90AE89EB-4F51-4181-9475-7E1048FB3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6140785"/>
            <a:ext cx="6095997" cy="711252"/>
          </a:xfrm>
          <a:prstGeom prst="rect">
            <a:avLst/>
          </a:prstGeom>
          <a:gradFill flip="none" rotWithShape="1">
            <a:gsLst>
              <a:gs pos="10000">
                <a:schemeClr val="tx2">
                  <a:lumMod val="50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76" name="Group 1075">
            <a:extLst>
              <a:ext uri="{FF2B5EF4-FFF2-40B4-BE49-F238E27FC236}">
                <a16:creationId xmlns:a16="http://schemas.microsoft.com/office/drawing/2014/main" id="{B78285A0-9022-40FD-B520-91444BA16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616345" y="5940560"/>
            <a:ext cx="1285875" cy="549007"/>
            <a:chOff x="7029447" y="3514725"/>
            <a:chExt cx="1285875" cy="549007"/>
          </a:xfrm>
        </p:grpSpPr>
        <p:cxnSp>
          <p:nvCxnSpPr>
            <p:cNvPr id="1077" name="Straight Connector 1076">
              <a:extLst>
                <a:ext uri="{FF2B5EF4-FFF2-40B4-BE49-F238E27FC236}">
                  <a16:creationId xmlns:a16="http://schemas.microsoft.com/office/drawing/2014/main" id="{0E2EED1A-F137-41BB-A555-7CDFF9C334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8" name="Straight Connector 1077">
              <a:extLst>
                <a:ext uri="{FF2B5EF4-FFF2-40B4-BE49-F238E27FC236}">
                  <a16:creationId xmlns:a16="http://schemas.microsoft.com/office/drawing/2014/main" id="{3E1EC980-DEDC-41BF-995C-1D471C90EC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9" name="Straight Connector 1078">
              <a:extLst>
                <a:ext uri="{FF2B5EF4-FFF2-40B4-BE49-F238E27FC236}">
                  <a16:creationId xmlns:a16="http://schemas.microsoft.com/office/drawing/2014/main" id="{1A2F9486-DC13-4EDD-82CE-7FFC6F484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0" name="Straight Connector 1079">
              <a:extLst>
                <a:ext uri="{FF2B5EF4-FFF2-40B4-BE49-F238E27FC236}">
                  <a16:creationId xmlns:a16="http://schemas.microsoft.com/office/drawing/2014/main" id="{646A2475-19E5-46B8-B7FE-C2CF42971F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294446CB-5419-CDFE-0CD2-76CA0AD5A197}"/>
              </a:ext>
            </a:extLst>
          </p:cNvPr>
          <p:cNvSpPr txBox="1"/>
          <p:nvPr/>
        </p:nvSpPr>
        <p:spPr>
          <a:xfrm>
            <a:off x="629640" y="4038037"/>
            <a:ext cx="5107366" cy="2087424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1500"/>
              </a:spcAft>
            </a:pPr>
            <a:r>
              <a:rPr lang="en-US" sz="1900" b="0" i="0" kern="120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Спробуйте!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1900" b="0" i="0" kern="120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Щоб створити просту діаграму з нуля в PowerPoint, на вкладці </a:t>
            </a:r>
            <a:r>
              <a:rPr lang="en-US" sz="1900" b="1" i="0" kern="120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Вставлення</a:t>
            </a:r>
            <a:r>
              <a:rPr lang="en-US" sz="1900" b="0" i="0" kern="120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 натисніть кнопку </a:t>
            </a:r>
            <a:r>
              <a:rPr lang="en-US" sz="1900" b="1" i="0" kern="120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Діаграма</a:t>
            </a:r>
            <a:r>
              <a:rPr lang="en-US" sz="1900" b="0" i="0" kern="120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 та виберіть потрібну діаграму.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ABBD5C3-7B54-C38E-D6F8-4707F985B99F}"/>
              </a:ext>
            </a:extLst>
          </p:cNvPr>
          <p:cNvSpPr txBox="1"/>
          <p:nvPr/>
        </p:nvSpPr>
        <p:spPr>
          <a:xfrm>
            <a:off x="6143159" y="4038037"/>
            <a:ext cx="5017030" cy="2087426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400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Перейдіть на вкладку </a:t>
            </a:r>
            <a:r>
              <a:rPr lang="en-US" sz="2400" b="1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Вставлення</a:t>
            </a:r>
            <a:r>
              <a:rPr lang="en-US" sz="2400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 й натисніть кнопку </a:t>
            </a:r>
            <a:r>
              <a:rPr lang="en-US" sz="2400" b="1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Діаграма</a:t>
            </a:r>
            <a:r>
              <a:rPr lang="en-US" sz="2400" b="0" i="0" kern="120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2400" kern="120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043" name="Picture 19" descr="Кнопка вставлення діаграми в програмі PowerPoint">
            <a:extLst>
              <a:ext uri="{FF2B5EF4-FFF2-40B4-BE49-F238E27FC236}">
                <a16:creationId xmlns:a16="http://schemas.microsoft.com/office/drawing/2014/main" id="{8DFE49A7-F5D0-D440-D3B7-806B8E2A7F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1359" y="989896"/>
            <a:ext cx="10843065" cy="2521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82" name="Group 1081">
            <a:extLst>
              <a:ext uri="{FF2B5EF4-FFF2-40B4-BE49-F238E27FC236}">
                <a16:creationId xmlns:a16="http://schemas.microsoft.com/office/drawing/2014/main" id="{91CD8CAA-4614-4393-ADD7-7FDFD8ABD7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474192" y="776904"/>
            <a:ext cx="304800" cy="429768"/>
            <a:chOff x="215328" y="-46937"/>
            <a:chExt cx="304800" cy="2773841"/>
          </a:xfrm>
        </p:grpSpPr>
        <p:cxnSp>
          <p:nvCxnSpPr>
            <p:cNvPr id="1083" name="Straight Connector 1082">
              <a:extLst>
                <a:ext uri="{FF2B5EF4-FFF2-40B4-BE49-F238E27FC236}">
                  <a16:creationId xmlns:a16="http://schemas.microsoft.com/office/drawing/2014/main" id="{89F5BF84-4D12-40EB-B3CA-72B55341A8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3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4" name="Straight Connector 1083">
              <a:extLst>
                <a:ext uri="{FF2B5EF4-FFF2-40B4-BE49-F238E27FC236}">
                  <a16:creationId xmlns:a16="http://schemas.microsoft.com/office/drawing/2014/main" id="{ACF91815-2B4A-44C8-BAC2-6732AD11A9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69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5" name="Straight Connector 1084">
              <a:extLst>
                <a:ext uri="{FF2B5EF4-FFF2-40B4-BE49-F238E27FC236}">
                  <a16:creationId xmlns:a16="http://schemas.microsoft.com/office/drawing/2014/main" id="{523960DB-F7E9-40C5-BDC7-9700C71B18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85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6" name="Straight Connector 1085">
              <a:extLst>
                <a:ext uri="{FF2B5EF4-FFF2-40B4-BE49-F238E27FC236}">
                  <a16:creationId xmlns:a16="http://schemas.microsoft.com/office/drawing/2014/main" id="{A95623C8-E3C3-425E-B186-ADFF5B6702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01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10960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6D02822A-3278-C84D-AEB9-3309A4EF54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79" y="1126964"/>
            <a:ext cx="5666547" cy="4604069"/>
          </a:xfrm>
          <a:prstGeom prst="rect">
            <a:avLst/>
          </a:prstGeom>
        </p:spPr>
      </p:pic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EA38897-7BA3-4408-8083-3235339C4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527800" y="1749756"/>
            <a:ext cx="4718304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76CC9E2-F5DA-153D-1F2D-3E45AFE574DB}"/>
              </a:ext>
            </a:extLst>
          </p:cNvPr>
          <p:cNvSpPr txBox="1"/>
          <p:nvPr/>
        </p:nvSpPr>
        <p:spPr>
          <a:xfrm>
            <a:off x="6673715" y="4179504"/>
            <a:ext cx="4713997" cy="13301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i="0" dirty="0" err="1">
                <a:solidFill>
                  <a:schemeClr val="bg1"/>
                </a:solidFill>
                <a:effectLst/>
              </a:rPr>
              <a:t>Порада</a:t>
            </a:r>
            <a:r>
              <a:rPr lang="en-US" sz="2000" b="1" i="0" dirty="0">
                <a:solidFill>
                  <a:schemeClr val="bg1"/>
                </a:solidFill>
                <a:effectLst/>
              </a:rPr>
              <a:t>: </a:t>
            </a:r>
            <a:r>
              <a:rPr lang="en-US" sz="2000" b="0" i="0" dirty="0" err="1">
                <a:solidFill>
                  <a:schemeClr val="bg1"/>
                </a:solidFill>
                <a:effectLst/>
              </a:rPr>
              <a:t>Докладні</a:t>
            </a:r>
            <a:r>
              <a:rPr lang="en-US" sz="2000" b="0" i="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chemeClr val="bg1"/>
                </a:solidFill>
                <a:effectLst/>
              </a:rPr>
              <a:t>відомості</a:t>
            </a:r>
            <a:r>
              <a:rPr lang="en-US" sz="2000" b="0" i="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chemeClr val="bg1"/>
                </a:solidFill>
                <a:effectLst/>
              </a:rPr>
              <a:t>про</a:t>
            </a:r>
            <a:r>
              <a:rPr lang="en-US" sz="2000" b="0" i="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chemeClr val="bg1"/>
                </a:solidFill>
                <a:effectLst/>
              </a:rPr>
              <a:t>типи</a:t>
            </a:r>
            <a:r>
              <a:rPr lang="en-US" sz="2000" b="0" i="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chemeClr val="bg1"/>
                </a:solidFill>
                <a:effectLst/>
              </a:rPr>
              <a:t>діаграм</a:t>
            </a:r>
            <a:r>
              <a:rPr lang="en-US" sz="2000" b="0" i="0" dirty="0">
                <a:solidFill>
                  <a:schemeClr val="bg1"/>
                </a:solidFill>
                <a:effectLst/>
              </a:rPr>
              <a:t>, </a:t>
            </a:r>
            <a:r>
              <a:rPr lang="en-US" sz="2000" b="0" i="0" dirty="0" err="1">
                <a:solidFill>
                  <a:schemeClr val="bg1"/>
                </a:solidFill>
                <a:effectLst/>
              </a:rPr>
              <a:t>які</a:t>
            </a:r>
            <a:r>
              <a:rPr lang="en-US" sz="2000" b="0" i="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chemeClr val="bg1"/>
                </a:solidFill>
                <a:effectLst/>
              </a:rPr>
              <a:t>найкраще</a:t>
            </a:r>
            <a:r>
              <a:rPr lang="en-US" sz="2000" b="0" i="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chemeClr val="bg1"/>
                </a:solidFill>
                <a:effectLst/>
              </a:rPr>
              <a:t>підійдуть</a:t>
            </a:r>
            <a:r>
              <a:rPr lang="en-US" sz="2000" b="0" i="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chemeClr val="bg1"/>
                </a:solidFill>
                <a:effectLst/>
              </a:rPr>
              <a:t>до</a:t>
            </a:r>
            <a:r>
              <a:rPr lang="en-US" sz="2000" b="0" i="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chemeClr val="bg1"/>
                </a:solidFill>
                <a:effectLst/>
              </a:rPr>
              <a:t>ваших</a:t>
            </a:r>
            <a:r>
              <a:rPr lang="en-US" sz="2000" b="0" i="0" dirty="0">
                <a:solidFill>
                  <a:schemeClr val="bg1"/>
                </a:solidFill>
                <a:effectLst/>
              </a:rPr>
              <a:t> </a:t>
            </a:r>
            <a:r>
              <a:rPr lang="en-US" sz="2000" b="0" i="0" dirty="0" err="1">
                <a:solidFill>
                  <a:schemeClr val="bg1"/>
                </a:solidFill>
                <a:effectLst/>
              </a:rPr>
              <a:t>даних</a:t>
            </a:r>
            <a:r>
              <a:rPr lang="en-US" sz="2000" b="0" i="0" dirty="0">
                <a:solidFill>
                  <a:schemeClr val="bg1"/>
                </a:solidFill>
                <a:effectLst/>
              </a:rPr>
              <a:t>, </a:t>
            </a:r>
            <a:r>
              <a:rPr lang="en-US" sz="2000" b="0" i="0" dirty="0" err="1">
                <a:solidFill>
                  <a:schemeClr val="bg1"/>
                </a:solidFill>
                <a:effectLst/>
              </a:rPr>
              <a:t>див</a:t>
            </a:r>
            <a:r>
              <a:rPr lang="en-US" sz="2000" b="0" i="0" dirty="0">
                <a:solidFill>
                  <a:schemeClr val="bg1"/>
                </a:solidFill>
                <a:effectLst/>
              </a:rPr>
              <a:t>. в </a:t>
            </a:r>
            <a:r>
              <a:rPr lang="en-US" sz="2000" b="0" i="0" dirty="0" err="1">
                <a:solidFill>
                  <a:schemeClr val="bg1"/>
                </a:solidFill>
                <a:effectLst/>
              </a:rPr>
              <a:t>статті</a:t>
            </a:r>
            <a:r>
              <a:rPr lang="en-US" sz="2000" b="0" i="0" dirty="0">
                <a:solidFill>
                  <a:schemeClr val="bg1"/>
                </a:solidFill>
                <a:effectLst/>
              </a:rPr>
              <a:t> </a:t>
            </a:r>
            <a:r>
              <a:rPr lang="en-US" sz="2000" b="0" i="0" u="none" strike="noStrike" dirty="0" err="1">
                <a:solidFill>
                  <a:schemeClr val="bg1"/>
                </a:solidFill>
                <a:effectLst/>
                <a:hlinkClick r:id="rId3"/>
              </a:rPr>
              <a:t>Доступні</a:t>
            </a:r>
            <a:r>
              <a:rPr lang="en-US" sz="2000" b="0" i="0" u="none" strike="noStrike" dirty="0">
                <a:solidFill>
                  <a:schemeClr val="bg1"/>
                </a:solidFill>
                <a:effectLst/>
                <a:hlinkClick r:id="rId3"/>
              </a:rPr>
              <a:t> </a:t>
            </a:r>
            <a:r>
              <a:rPr lang="en-US" sz="2000" b="0" i="0" u="none" strike="noStrike" dirty="0" err="1">
                <a:solidFill>
                  <a:schemeClr val="bg1"/>
                </a:solidFill>
                <a:effectLst/>
                <a:hlinkClick r:id="rId3"/>
              </a:rPr>
              <a:t>типи</a:t>
            </a:r>
            <a:r>
              <a:rPr lang="en-US" sz="2000" b="0" i="0" u="none" strike="noStrike" dirty="0">
                <a:solidFill>
                  <a:schemeClr val="bg1"/>
                </a:solidFill>
                <a:effectLst/>
                <a:hlinkClick r:id="rId3"/>
              </a:rPr>
              <a:t> </a:t>
            </a:r>
            <a:r>
              <a:rPr lang="en-US" sz="2000" b="0" i="0" u="none" strike="noStrike" dirty="0" err="1">
                <a:solidFill>
                  <a:schemeClr val="bg1"/>
                </a:solidFill>
                <a:effectLst/>
                <a:hlinkClick r:id="rId3"/>
              </a:rPr>
              <a:t>діаграм</a:t>
            </a:r>
            <a:r>
              <a:rPr lang="en-US" sz="2000" b="0" i="0" dirty="0">
                <a:solidFill>
                  <a:schemeClr val="bg1"/>
                </a:solidFill>
                <a:effectLst/>
              </a:rPr>
              <a:t>.</a:t>
            </a:r>
            <a:endParaRPr lang="en-US" sz="2000" dirty="0">
              <a:solidFill>
                <a:schemeClr val="bg1"/>
              </a:solidFill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11AD06B-AB20-4097-8606-5DA00DBA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527800" y="5707672"/>
            <a:ext cx="4713997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894F1540-A22B-12F6-C9CD-B7C098AFC217}"/>
              </a:ext>
            </a:extLst>
          </p:cNvPr>
          <p:cNvSpPr txBox="1"/>
          <p:nvPr/>
        </p:nvSpPr>
        <p:spPr>
          <a:xfrm>
            <a:off x="7086870" y="2105560"/>
            <a:ext cx="388768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ctr" rtl="0" eaLnBrk="1" latinLnBrk="0" hangingPunct="1">
              <a:spcAft>
                <a:spcPts val="600"/>
              </a:spcAft>
            </a:pPr>
            <a:r>
              <a:rPr lang="uk-UA" sz="2000" b="0" i="0" kern="1200" dirty="0">
                <a:solidFill>
                  <a:schemeClr val="bg1"/>
                </a:solidFill>
                <a:effectLst/>
                <a:latin typeface="Rockwell Nova Extra Bold" panose="02060903020205020403" pitchFamily="18" charset="0"/>
                <a:ea typeface="Segoe UI Black" panose="020B0A02040204020203" pitchFamily="34" charset="0"/>
              </a:rPr>
              <a:t>Виберіть потрібний тип діаграми та двічі клацніть діаграму.</a:t>
            </a:r>
            <a:endParaRPr lang="uk-UA" sz="2000" dirty="0">
              <a:solidFill>
                <a:schemeClr val="bg1"/>
              </a:solidFill>
              <a:effectLst/>
              <a:latin typeface="Rockwell Nova Extra Bold" panose="020609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90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5126">
            <a:extLst>
              <a:ext uri="{FF2B5EF4-FFF2-40B4-BE49-F238E27FC236}">
                <a16:creationId xmlns:a16="http://schemas.microsoft.com/office/drawing/2014/main" id="{3A397E3E-B90C-4D82-BAAA-36F7AC6A45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129" name="Group 5128">
            <a:extLst>
              <a:ext uri="{FF2B5EF4-FFF2-40B4-BE49-F238E27FC236}">
                <a16:creationId xmlns:a16="http://schemas.microsoft.com/office/drawing/2014/main" id="{0F0C2E5D-B08F-4A99-9D15-59D33148F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47167"/>
            <a:ext cx="1861854" cy="717514"/>
            <a:chOff x="0" y="238499"/>
            <a:chExt cx="1861854" cy="717514"/>
          </a:xfrm>
          <a:solidFill>
            <a:schemeClr val="bg1"/>
          </a:solidFill>
        </p:grpSpPr>
        <p:grpSp>
          <p:nvGrpSpPr>
            <p:cNvPr id="5130" name="Group 5129">
              <a:extLst>
                <a:ext uri="{FF2B5EF4-FFF2-40B4-BE49-F238E27FC236}">
                  <a16:creationId xmlns:a16="http://schemas.microsoft.com/office/drawing/2014/main" id="{07B8F35D-FB89-4C40-8A99-E46DDA0213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0" y="238499"/>
              <a:ext cx="1861854" cy="717514"/>
              <a:chOff x="0" y="604259"/>
              <a:chExt cx="1861854" cy="717514"/>
            </a:xfrm>
            <a:grpFill/>
          </p:grpSpPr>
          <p:sp>
            <p:nvSpPr>
              <p:cNvPr id="5134" name="Freeform: Shape 5133">
                <a:extLst>
                  <a:ext uri="{FF2B5EF4-FFF2-40B4-BE49-F238E27FC236}">
                    <a16:creationId xmlns:a16="http://schemas.microsoft.com/office/drawing/2014/main" id="{E16C8D8F-10E9-4498-ABDB-0F923F8B683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604259"/>
                <a:ext cx="1861854" cy="277779"/>
              </a:xfrm>
              <a:custGeom>
                <a:avLst/>
                <a:gdLst>
                  <a:gd name="connsiteX0" fmla="*/ 180458 w 1861854"/>
                  <a:gd name="connsiteY0" fmla="*/ 0 h 277779"/>
                  <a:gd name="connsiteX1" fmla="*/ 419222 w 1861854"/>
                  <a:gd name="connsiteY1" fmla="*/ 238761 h 277779"/>
                  <a:gd name="connsiteX2" fmla="*/ 657984 w 1861854"/>
                  <a:gd name="connsiteY2" fmla="*/ 0 h 277779"/>
                  <a:gd name="connsiteX3" fmla="*/ 896745 w 1861854"/>
                  <a:gd name="connsiteY3" fmla="*/ 238761 h 277779"/>
                  <a:gd name="connsiteX4" fmla="*/ 1135754 w 1861854"/>
                  <a:gd name="connsiteY4" fmla="*/ 0 h 277779"/>
                  <a:gd name="connsiteX5" fmla="*/ 1374516 w 1861854"/>
                  <a:gd name="connsiteY5" fmla="*/ 238761 h 277779"/>
                  <a:gd name="connsiteX6" fmla="*/ 1613277 w 1861854"/>
                  <a:gd name="connsiteY6" fmla="*/ 0 h 277779"/>
                  <a:gd name="connsiteX7" fmla="*/ 1861854 w 1861854"/>
                  <a:gd name="connsiteY7" fmla="*/ 248577 h 277779"/>
                  <a:gd name="connsiteX8" fmla="*/ 1842470 w 1861854"/>
                  <a:gd name="connsiteY8" fmla="*/ 267963 h 277779"/>
                  <a:gd name="connsiteX9" fmla="*/ 1613277 w 1861854"/>
                  <a:gd name="connsiteY9" fmla="*/ 39017 h 277779"/>
                  <a:gd name="connsiteX10" fmla="*/ 1374516 w 1861854"/>
                  <a:gd name="connsiteY10" fmla="*/ 277779 h 277779"/>
                  <a:gd name="connsiteX11" fmla="*/ 1135754 w 1861854"/>
                  <a:gd name="connsiteY11" fmla="*/ 39017 h 277779"/>
                  <a:gd name="connsiteX12" fmla="*/ 896745 w 1861854"/>
                  <a:gd name="connsiteY12" fmla="*/ 277779 h 277779"/>
                  <a:gd name="connsiteX13" fmla="*/ 657984 w 1861854"/>
                  <a:gd name="connsiteY13" fmla="*/ 39017 h 277779"/>
                  <a:gd name="connsiteX14" fmla="*/ 419222 w 1861854"/>
                  <a:gd name="connsiteY14" fmla="*/ 277779 h 277779"/>
                  <a:gd name="connsiteX15" fmla="*/ 180458 w 1861854"/>
                  <a:gd name="connsiteY15" fmla="*/ 39017 h 277779"/>
                  <a:gd name="connsiteX16" fmla="*/ 0 w 1861854"/>
                  <a:gd name="connsiteY16" fmla="*/ 219283 h 277779"/>
                  <a:gd name="connsiteX17" fmla="*/ 0 w 1861854"/>
                  <a:gd name="connsiteY17" fmla="*/ 180458 h 2777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861854" h="277779">
                    <a:moveTo>
                      <a:pt x="180458" y="0"/>
                    </a:moveTo>
                    <a:lnTo>
                      <a:pt x="419222" y="238761"/>
                    </a:lnTo>
                    <a:lnTo>
                      <a:pt x="657984" y="0"/>
                    </a:lnTo>
                    <a:lnTo>
                      <a:pt x="896745" y="238761"/>
                    </a:lnTo>
                    <a:lnTo>
                      <a:pt x="1135754" y="0"/>
                    </a:lnTo>
                    <a:lnTo>
                      <a:pt x="1374516" y="238761"/>
                    </a:lnTo>
                    <a:lnTo>
                      <a:pt x="1613277" y="0"/>
                    </a:lnTo>
                    <a:lnTo>
                      <a:pt x="1861854" y="248577"/>
                    </a:lnTo>
                    <a:lnTo>
                      <a:pt x="1842470" y="267963"/>
                    </a:lnTo>
                    <a:lnTo>
                      <a:pt x="1613277" y="39017"/>
                    </a:lnTo>
                    <a:lnTo>
                      <a:pt x="1374516" y="277779"/>
                    </a:lnTo>
                    <a:lnTo>
                      <a:pt x="1135754" y="39017"/>
                    </a:lnTo>
                    <a:lnTo>
                      <a:pt x="896745" y="277779"/>
                    </a:lnTo>
                    <a:lnTo>
                      <a:pt x="657984" y="39017"/>
                    </a:lnTo>
                    <a:lnTo>
                      <a:pt x="419222" y="277779"/>
                    </a:lnTo>
                    <a:lnTo>
                      <a:pt x="180458" y="39017"/>
                    </a:lnTo>
                    <a:lnTo>
                      <a:pt x="0" y="219283"/>
                    </a:lnTo>
                    <a:lnTo>
                      <a:pt x="0" y="180458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135" name="Freeform: Shape 5134">
                <a:extLst>
                  <a:ext uri="{FF2B5EF4-FFF2-40B4-BE49-F238E27FC236}">
                    <a16:creationId xmlns:a16="http://schemas.microsoft.com/office/drawing/2014/main" id="{1E5A83E3-8A11-4492-BB6E-F5F2240316F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1043994"/>
                <a:ext cx="1861854" cy="277779"/>
              </a:xfrm>
              <a:custGeom>
                <a:avLst/>
                <a:gdLst>
                  <a:gd name="connsiteX0" fmla="*/ 180458 w 1861854"/>
                  <a:gd name="connsiteY0" fmla="*/ 0 h 277779"/>
                  <a:gd name="connsiteX1" fmla="*/ 419222 w 1861854"/>
                  <a:gd name="connsiteY1" fmla="*/ 238761 h 277779"/>
                  <a:gd name="connsiteX2" fmla="*/ 657984 w 1861854"/>
                  <a:gd name="connsiteY2" fmla="*/ 0 h 277779"/>
                  <a:gd name="connsiteX3" fmla="*/ 896745 w 1861854"/>
                  <a:gd name="connsiteY3" fmla="*/ 238761 h 277779"/>
                  <a:gd name="connsiteX4" fmla="*/ 1135754 w 1861854"/>
                  <a:gd name="connsiteY4" fmla="*/ 0 h 277779"/>
                  <a:gd name="connsiteX5" fmla="*/ 1374516 w 1861854"/>
                  <a:gd name="connsiteY5" fmla="*/ 238761 h 277779"/>
                  <a:gd name="connsiteX6" fmla="*/ 1613277 w 1861854"/>
                  <a:gd name="connsiteY6" fmla="*/ 0 h 277779"/>
                  <a:gd name="connsiteX7" fmla="*/ 1861854 w 1861854"/>
                  <a:gd name="connsiteY7" fmla="*/ 248577 h 277779"/>
                  <a:gd name="connsiteX8" fmla="*/ 1842470 w 1861854"/>
                  <a:gd name="connsiteY8" fmla="*/ 268208 h 277779"/>
                  <a:gd name="connsiteX9" fmla="*/ 1613277 w 1861854"/>
                  <a:gd name="connsiteY9" fmla="*/ 39017 h 277779"/>
                  <a:gd name="connsiteX10" fmla="*/ 1374516 w 1861854"/>
                  <a:gd name="connsiteY10" fmla="*/ 277779 h 277779"/>
                  <a:gd name="connsiteX11" fmla="*/ 1135754 w 1861854"/>
                  <a:gd name="connsiteY11" fmla="*/ 39017 h 277779"/>
                  <a:gd name="connsiteX12" fmla="*/ 896745 w 1861854"/>
                  <a:gd name="connsiteY12" fmla="*/ 277779 h 277779"/>
                  <a:gd name="connsiteX13" fmla="*/ 657984 w 1861854"/>
                  <a:gd name="connsiteY13" fmla="*/ 39017 h 277779"/>
                  <a:gd name="connsiteX14" fmla="*/ 419222 w 1861854"/>
                  <a:gd name="connsiteY14" fmla="*/ 277779 h 277779"/>
                  <a:gd name="connsiteX15" fmla="*/ 180458 w 1861854"/>
                  <a:gd name="connsiteY15" fmla="*/ 39017 h 277779"/>
                  <a:gd name="connsiteX16" fmla="*/ 0 w 1861854"/>
                  <a:gd name="connsiteY16" fmla="*/ 219475 h 277779"/>
                  <a:gd name="connsiteX17" fmla="*/ 0 w 1861854"/>
                  <a:gd name="connsiteY17" fmla="*/ 180458 h 2777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861854" h="277779">
                    <a:moveTo>
                      <a:pt x="180458" y="0"/>
                    </a:moveTo>
                    <a:lnTo>
                      <a:pt x="419222" y="238761"/>
                    </a:lnTo>
                    <a:lnTo>
                      <a:pt x="657984" y="0"/>
                    </a:lnTo>
                    <a:lnTo>
                      <a:pt x="896745" y="238761"/>
                    </a:lnTo>
                    <a:lnTo>
                      <a:pt x="1135754" y="0"/>
                    </a:lnTo>
                    <a:lnTo>
                      <a:pt x="1374516" y="238761"/>
                    </a:lnTo>
                    <a:lnTo>
                      <a:pt x="1613277" y="0"/>
                    </a:lnTo>
                    <a:lnTo>
                      <a:pt x="1861854" y="248577"/>
                    </a:lnTo>
                    <a:lnTo>
                      <a:pt x="1842470" y="268208"/>
                    </a:lnTo>
                    <a:lnTo>
                      <a:pt x="1613277" y="39017"/>
                    </a:lnTo>
                    <a:lnTo>
                      <a:pt x="1374516" y="277779"/>
                    </a:lnTo>
                    <a:lnTo>
                      <a:pt x="1135754" y="39017"/>
                    </a:lnTo>
                    <a:lnTo>
                      <a:pt x="896745" y="277779"/>
                    </a:lnTo>
                    <a:lnTo>
                      <a:pt x="657984" y="39017"/>
                    </a:lnTo>
                    <a:lnTo>
                      <a:pt x="419222" y="277779"/>
                    </a:lnTo>
                    <a:lnTo>
                      <a:pt x="180458" y="39017"/>
                    </a:lnTo>
                    <a:lnTo>
                      <a:pt x="0" y="219475"/>
                    </a:lnTo>
                    <a:lnTo>
                      <a:pt x="0" y="180458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/>
              </a:p>
            </p:txBody>
          </p:sp>
        </p:grpSp>
        <p:grpSp>
          <p:nvGrpSpPr>
            <p:cNvPr id="5131" name="Group 5130">
              <a:extLst>
                <a:ext uri="{FF2B5EF4-FFF2-40B4-BE49-F238E27FC236}">
                  <a16:creationId xmlns:a16="http://schemas.microsoft.com/office/drawing/2014/main" id="{55FC669C-CD13-4F4A-AFFF-4029D34F2D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0" y="238499"/>
              <a:ext cx="1861854" cy="717514"/>
              <a:chOff x="0" y="604259"/>
              <a:chExt cx="1861854" cy="717514"/>
            </a:xfrm>
            <a:grpFill/>
          </p:grpSpPr>
          <p:sp>
            <p:nvSpPr>
              <p:cNvPr id="5132" name="Freeform: Shape 5131">
                <a:extLst>
                  <a:ext uri="{FF2B5EF4-FFF2-40B4-BE49-F238E27FC236}">
                    <a16:creationId xmlns:a16="http://schemas.microsoft.com/office/drawing/2014/main" id="{6617B5AA-8A0D-41D3-B2EF-8BC53E3B7DF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604259"/>
                <a:ext cx="1861854" cy="277779"/>
              </a:xfrm>
              <a:custGeom>
                <a:avLst/>
                <a:gdLst>
                  <a:gd name="connsiteX0" fmla="*/ 180458 w 1861854"/>
                  <a:gd name="connsiteY0" fmla="*/ 0 h 277779"/>
                  <a:gd name="connsiteX1" fmla="*/ 419222 w 1861854"/>
                  <a:gd name="connsiteY1" fmla="*/ 238761 h 277779"/>
                  <a:gd name="connsiteX2" fmla="*/ 657984 w 1861854"/>
                  <a:gd name="connsiteY2" fmla="*/ 0 h 277779"/>
                  <a:gd name="connsiteX3" fmla="*/ 896745 w 1861854"/>
                  <a:gd name="connsiteY3" fmla="*/ 238761 h 277779"/>
                  <a:gd name="connsiteX4" fmla="*/ 1135754 w 1861854"/>
                  <a:gd name="connsiteY4" fmla="*/ 0 h 277779"/>
                  <a:gd name="connsiteX5" fmla="*/ 1374516 w 1861854"/>
                  <a:gd name="connsiteY5" fmla="*/ 238761 h 277779"/>
                  <a:gd name="connsiteX6" fmla="*/ 1613277 w 1861854"/>
                  <a:gd name="connsiteY6" fmla="*/ 0 h 277779"/>
                  <a:gd name="connsiteX7" fmla="*/ 1861854 w 1861854"/>
                  <a:gd name="connsiteY7" fmla="*/ 248577 h 277779"/>
                  <a:gd name="connsiteX8" fmla="*/ 1842470 w 1861854"/>
                  <a:gd name="connsiteY8" fmla="*/ 267963 h 277779"/>
                  <a:gd name="connsiteX9" fmla="*/ 1613277 w 1861854"/>
                  <a:gd name="connsiteY9" fmla="*/ 39017 h 277779"/>
                  <a:gd name="connsiteX10" fmla="*/ 1374516 w 1861854"/>
                  <a:gd name="connsiteY10" fmla="*/ 277779 h 277779"/>
                  <a:gd name="connsiteX11" fmla="*/ 1135754 w 1861854"/>
                  <a:gd name="connsiteY11" fmla="*/ 39017 h 277779"/>
                  <a:gd name="connsiteX12" fmla="*/ 896745 w 1861854"/>
                  <a:gd name="connsiteY12" fmla="*/ 277779 h 277779"/>
                  <a:gd name="connsiteX13" fmla="*/ 657984 w 1861854"/>
                  <a:gd name="connsiteY13" fmla="*/ 39017 h 277779"/>
                  <a:gd name="connsiteX14" fmla="*/ 419222 w 1861854"/>
                  <a:gd name="connsiteY14" fmla="*/ 277779 h 277779"/>
                  <a:gd name="connsiteX15" fmla="*/ 180458 w 1861854"/>
                  <a:gd name="connsiteY15" fmla="*/ 39017 h 277779"/>
                  <a:gd name="connsiteX16" fmla="*/ 0 w 1861854"/>
                  <a:gd name="connsiteY16" fmla="*/ 219283 h 277779"/>
                  <a:gd name="connsiteX17" fmla="*/ 0 w 1861854"/>
                  <a:gd name="connsiteY17" fmla="*/ 180458 h 2777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861854" h="277779">
                    <a:moveTo>
                      <a:pt x="180458" y="0"/>
                    </a:moveTo>
                    <a:lnTo>
                      <a:pt x="419222" y="238761"/>
                    </a:lnTo>
                    <a:lnTo>
                      <a:pt x="657984" y="0"/>
                    </a:lnTo>
                    <a:lnTo>
                      <a:pt x="896745" y="238761"/>
                    </a:lnTo>
                    <a:lnTo>
                      <a:pt x="1135754" y="0"/>
                    </a:lnTo>
                    <a:lnTo>
                      <a:pt x="1374516" y="238761"/>
                    </a:lnTo>
                    <a:lnTo>
                      <a:pt x="1613277" y="0"/>
                    </a:lnTo>
                    <a:lnTo>
                      <a:pt x="1861854" y="248577"/>
                    </a:lnTo>
                    <a:lnTo>
                      <a:pt x="1842470" y="267963"/>
                    </a:lnTo>
                    <a:lnTo>
                      <a:pt x="1613277" y="39017"/>
                    </a:lnTo>
                    <a:lnTo>
                      <a:pt x="1374516" y="277779"/>
                    </a:lnTo>
                    <a:lnTo>
                      <a:pt x="1135754" y="39017"/>
                    </a:lnTo>
                    <a:lnTo>
                      <a:pt x="896745" y="277779"/>
                    </a:lnTo>
                    <a:lnTo>
                      <a:pt x="657984" y="39017"/>
                    </a:lnTo>
                    <a:lnTo>
                      <a:pt x="419222" y="277779"/>
                    </a:lnTo>
                    <a:lnTo>
                      <a:pt x="180458" y="39017"/>
                    </a:lnTo>
                    <a:lnTo>
                      <a:pt x="0" y="219283"/>
                    </a:lnTo>
                    <a:lnTo>
                      <a:pt x="0" y="180458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133" name="Freeform: Shape 5132">
                <a:extLst>
                  <a:ext uri="{FF2B5EF4-FFF2-40B4-BE49-F238E27FC236}">
                    <a16:creationId xmlns:a16="http://schemas.microsoft.com/office/drawing/2014/main" id="{572EB308-9A4E-4332-A908-22F2978D754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1043994"/>
                <a:ext cx="1861854" cy="277779"/>
              </a:xfrm>
              <a:custGeom>
                <a:avLst/>
                <a:gdLst>
                  <a:gd name="connsiteX0" fmla="*/ 180458 w 1861854"/>
                  <a:gd name="connsiteY0" fmla="*/ 0 h 277779"/>
                  <a:gd name="connsiteX1" fmla="*/ 419222 w 1861854"/>
                  <a:gd name="connsiteY1" fmla="*/ 238761 h 277779"/>
                  <a:gd name="connsiteX2" fmla="*/ 657984 w 1861854"/>
                  <a:gd name="connsiteY2" fmla="*/ 0 h 277779"/>
                  <a:gd name="connsiteX3" fmla="*/ 896745 w 1861854"/>
                  <a:gd name="connsiteY3" fmla="*/ 238761 h 277779"/>
                  <a:gd name="connsiteX4" fmla="*/ 1135754 w 1861854"/>
                  <a:gd name="connsiteY4" fmla="*/ 0 h 277779"/>
                  <a:gd name="connsiteX5" fmla="*/ 1374516 w 1861854"/>
                  <a:gd name="connsiteY5" fmla="*/ 238761 h 277779"/>
                  <a:gd name="connsiteX6" fmla="*/ 1613277 w 1861854"/>
                  <a:gd name="connsiteY6" fmla="*/ 0 h 277779"/>
                  <a:gd name="connsiteX7" fmla="*/ 1861854 w 1861854"/>
                  <a:gd name="connsiteY7" fmla="*/ 248577 h 277779"/>
                  <a:gd name="connsiteX8" fmla="*/ 1842470 w 1861854"/>
                  <a:gd name="connsiteY8" fmla="*/ 268208 h 277779"/>
                  <a:gd name="connsiteX9" fmla="*/ 1613277 w 1861854"/>
                  <a:gd name="connsiteY9" fmla="*/ 39017 h 277779"/>
                  <a:gd name="connsiteX10" fmla="*/ 1374516 w 1861854"/>
                  <a:gd name="connsiteY10" fmla="*/ 277779 h 277779"/>
                  <a:gd name="connsiteX11" fmla="*/ 1135754 w 1861854"/>
                  <a:gd name="connsiteY11" fmla="*/ 39017 h 277779"/>
                  <a:gd name="connsiteX12" fmla="*/ 896745 w 1861854"/>
                  <a:gd name="connsiteY12" fmla="*/ 277779 h 277779"/>
                  <a:gd name="connsiteX13" fmla="*/ 657984 w 1861854"/>
                  <a:gd name="connsiteY13" fmla="*/ 39017 h 277779"/>
                  <a:gd name="connsiteX14" fmla="*/ 419222 w 1861854"/>
                  <a:gd name="connsiteY14" fmla="*/ 277779 h 277779"/>
                  <a:gd name="connsiteX15" fmla="*/ 180458 w 1861854"/>
                  <a:gd name="connsiteY15" fmla="*/ 39017 h 277779"/>
                  <a:gd name="connsiteX16" fmla="*/ 0 w 1861854"/>
                  <a:gd name="connsiteY16" fmla="*/ 219475 h 277779"/>
                  <a:gd name="connsiteX17" fmla="*/ 0 w 1861854"/>
                  <a:gd name="connsiteY17" fmla="*/ 180458 h 2777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861854" h="277779">
                    <a:moveTo>
                      <a:pt x="180458" y="0"/>
                    </a:moveTo>
                    <a:lnTo>
                      <a:pt x="419222" y="238761"/>
                    </a:lnTo>
                    <a:lnTo>
                      <a:pt x="657984" y="0"/>
                    </a:lnTo>
                    <a:lnTo>
                      <a:pt x="896745" y="238761"/>
                    </a:lnTo>
                    <a:lnTo>
                      <a:pt x="1135754" y="0"/>
                    </a:lnTo>
                    <a:lnTo>
                      <a:pt x="1374516" y="238761"/>
                    </a:lnTo>
                    <a:lnTo>
                      <a:pt x="1613277" y="0"/>
                    </a:lnTo>
                    <a:lnTo>
                      <a:pt x="1861854" y="248577"/>
                    </a:lnTo>
                    <a:lnTo>
                      <a:pt x="1842470" y="268208"/>
                    </a:lnTo>
                    <a:lnTo>
                      <a:pt x="1613277" y="39017"/>
                    </a:lnTo>
                    <a:lnTo>
                      <a:pt x="1374516" y="277779"/>
                    </a:lnTo>
                    <a:lnTo>
                      <a:pt x="1135754" y="39017"/>
                    </a:lnTo>
                    <a:lnTo>
                      <a:pt x="896745" y="277779"/>
                    </a:lnTo>
                    <a:lnTo>
                      <a:pt x="657984" y="39017"/>
                    </a:lnTo>
                    <a:lnTo>
                      <a:pt x="419222" y="277779"/>
                    </a:lnTo>
                    <a:lnTo>
                      <a:pt x="180458" y="39017"/>
                    </a:lnTo>
                    <a:lnTo>
                      <a:pt x="0" y="219475"/>
                    </a:lnTo>
                    <a:lnTo>
                      <a:pt x="0" y="180458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5137" name="Group 5136">
            <a:extLst>
              <a:ext uri="{FF2B5EF4-FFF2-40B4-BE49-F238E27FC236}">
                <a16:creationId xmlns:a16="http://schemas.microsoft.com/office/drawing/2014/main" id="{5499343D-E927-41D0-B997-E44A300C68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79725" y="1119591"/>
            <a:ext cx="4965868" cy="4598497"/>
            <a:chOff x="579725" y="1119591"/>
            <a:chExt cx="4965868" cy="4598497"/>
          </a:xfrm>
        </p:grpSpPr>
        <p:sp>
          <p:nvSpPr>
            <p:cNvPr id="5138" name="Rectangle 5137">
              <a:extLst>
                <a:ext uri="{FF2B5EF4-FFF2-40B4-BE49-F238E27FC236}">
                  <a16:creationId xmlns:a16="http://schemas.microsoft.com/office/drawing/2014/main" id="{2C1D3151-5F97-4860-B56C-C98BD62CC2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" y="1119591"/>
              <a:ext cx="4965868" cy="4598497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39" name="Rectangle 5138">
              <a:extLst>
                <a:ext uri="{FF2B5EF4-FFF2-40B4-BE49-F238E27FC236}">
                  <a16:creationId xmlns:a16="http://schemas.microsoft.com/office/drawing/2014/main" id="{DAD33695-C117-4AEE-9AF5-65F13C6CC3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725" y="1119591"/>
              <a:ext cx="4965868" cy="4598497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141" name="Rectangle 5140">
            <a:extLst>
              <a:ext uri="{FF2B5EF4-FFF2-40B4-BE49-F238E27FC236}">
                <a16:creationId xmlns:a16="http://schemas.microsoft.com/office/drawing/2014/main" id="{90A7F83A-9728-4030-8E45-9ECF1ABCCC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4039" y="1073782"/>
            <a:ext cx="4860256" cy="4529266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C69050-10D5-24B1-E22D-83FF68C5E27E}"/>
              </a:ext>
            </a:extLst>
          </p:cNvPr>
          <p:cNvSpPr txBox="1"/>
          <p:nvPr/>
        </p:nvSpPr>
        <p:spPr>
          <a:xfrm>
            <a:off x="838200" y="1254952"/>
            <a:ext cx="4324642" cy="29396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800" b="0" i="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На аркуші, що з’явиться, замініть зразки даних на власні дані.</a:t>
            </a:r>
            <a:endParaRPr lang="en-US" sz="38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122" name="Picture 2" descr="Електронна таблиця з даними за замовчуванням для діаграми">
            <a:extLst>
              <a:ext uri="{FF2B5EF4-FFF2-40B4-BE49-F238E27FC236}">
                <a16:creationId xmlns:a16="http://schemas.microsoft.com/office/drawing/2014/main" id="{7719C657-CABE-5888-4531-2C4CB051DF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40" r="3" b="3"/>
          <a:stretch/>
        </p:blipFill>
        <p:spPr bwMode="auto">
          <a:xfrm>
            <a:off x="6094114" y="1321031"/>
            <a:ext cx="5428611" cy="4210940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43" name="Freeform: Shape 5142">
            <a:extLst>
              <a:ext uri="{FF2B5EF4-FFF2-40B4-BE49-F238E27FC236}">
                <a16:creationId xmlns:a16="http://schemas.microsoft.com/office/drawing/2014/main" id="{A2B5CBEA-F125-49B6-8335-227C325B11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0790119" y="0"/>
            <a:ext cx="1401881" cy="1345036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145" name="Freeform: Shape 5144">
            <a:extLst>
              <a:ext uri="{FF2B5EF4-FFF2-40B4-BE49-F238E27FC236}">
                <a16:creationId xmlns:a16="http://schemas.microsoft.com/office/drawing/2014/main" id="{FEA9761C-7BB2-45E5-A5DB-A0B3536245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0790119" y="0"/>
            <a:ext cx="1401881" cy="1345036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147" name="Oval 5146">
            <a:extLst>
              <a:ext uri="{FF2B5EF4-FFF2-40B4-BE49-F238E27FC236}">
                <a16:creationId xmlns:a16="http://schemas.microsoft.com/office/drawing/2014/main" id="{4D1A5E71-B6B6-486A-8CDC-C7ABD9B90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634" y="4727300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149" name="Oval 5148">
            <a:extLst>
              <a:ext uri="{FF2B5EF4-FFF2-40B4-BE49-F238E27FC236}">
                <a16:creationId xmlns:a16="http://schemas.microsoft.com/office/drawing/2014/main" id="{8E44D629-6B8E-4D88-A77E-149C0ED03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634" y="4727300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5151" name="Graphic 185">
            <a:extLst>
              <a:ext uri="{FF2B5EF4-FFF2-40B4-BE49-F238E27FC236}">
                <a16:creationId xmlns:a16="http://schemas.microsoft.com/office/drawing/2014/main" id="{FB9739EB-7F66-433D-841F-AB3CD1870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503907" y="5801515"/>
            <a:ext cx="1054466" cy="469689"/>
            <a:chOff x="9841624" y="4115729"/>
            <a:chExt cx="602169" cy="268223"/>
          </a:xfrm>
          <a:solidFill>
            <a:srgbClr val="FFFFFF"/>
          </a:solidFill>
        </p:grpSpPr>
        <p:sp>
          <p:nvSpPr>
            <p:cNvPr id="5152" name="Freeform: Shape 5151">
              <a:extLst>
                <a:ext uri="{FF2B5EF4-FFF2-40B4-BE49-F238E27FC236}">
                  <a16:creationId xmlns:a16="http://schemas.microsoft.com/office/drawing/2014/main" id="{104F2BBD-A005-4DCB-9566-F2351050B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53" name="Freeform: Shape 5152">
              <a:extLst>
                <a:ext uri="{FF2B5EF4-FFF2-40B4-BE49-F238E27FC236}">
                  <a16:creationId xmlns:a16="http://schemas.microsoft.com/office/drawing/2014/main" id="{8B00DEC7-198B-49D1-98FD-018F3ECFC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54" name="Freeform: Shape 5153">
              <a:extLst>
                <a:ext uri="{FF2B5EF4-FFF2-40B4-BE49-F238E27FC236}">
                  <a16:creationId xmlns:a16="http://schemas.microsoft.com/office/drawing/2014/main" id="{F14DFC82-B3B3-468E-91B3-1302CFC68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55" name="Freeform: Shape 5154">
              <a:extLst>
                <a:ext uri="{FF2B5EF4-FFF2-40B4-BE49-F238E27FC236}">
                  <a16:creationId xmlns:a16="http://schemas.microsoft.com/office/drawing/2014/main" id="{D3250EFE-214E-4B8E-AF96-036A514FF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56" name="Freeform: Shape 5155">
              <a:extLst>
                <a:ext uri="{FF2B5EF4-FFF2-40B4-BE49-F238E27FC236}">
                  <a16:creationId xmlns:a16="http://schemas.microsoft.com/office/drawing/2014/main" id="{AD058EBE-D4A5-4C43-B170-6A451F87A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158" name="Graphic 185">
            <a:extLst>
              <a:ext uri="{FF2B5EF4-FFF2-40B4-BE49-F238E27FC236}">
                <a16:creationId xmlns:a16="http://schemas.microsoft.com/office/drawing/2014/main" id="{8B6BCBAB-41A5-4D6D-8C9B-55E3AA6FCC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503907" y="5801515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5159" name="Freeform: Shape 5158">
              <a:extLst>
                <a:ext uri="{FF2B5EF4-FFF2-40B4-BE49-F238E27FC236}">
                  <a16:creationId xmlns:a16="http://schemas.microsoft.com/office/drawing/2014/main" id="{755217F1-B506-4443-A399-CFFA441CD6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60" name="Freeform: Shape 5159">
              <a:extLst>
                <a:ext uri="{FF2B5EF4-FFF2-40B4-BE49-F238E27FC236}">
                  <a16:creationId xmlns:a16="http://schemas.microsoft.com/office/drawing/2014/main" id="{CB8C0F31-7A0C-4630-A379-0B4719A1F7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61" name="Freeform: Shape 5160">
              <a:extLst>
                <a:ext uri="{FF2B5EF4-FFF2-40B4-BE49-F238E27FC236}">
                  <a16:creationId xmlns:a16="http://schemas.microsoft.com/office/drawing/2014/main" id="{12D43873-56D9-4AC1-AB59-A1E78D6797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62" name="Freeform: Shape 5161">
              <a:extLst>
                <a:ext uri="{FF2B5EF4-FFF2-40B4-BE49-F238E27FC236}">
                  <a16:creationId xmlns:a16="http://schemas.microsoft.com/office/drawing/2014/main" id="{1B2197D5-22E1-47CC-83CF-9E64CCD57C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63" name="Freeform: Shape 5162">
              <a:extLst>
                <a:ext uri="{FF2B5EF4-FFF2-40B4-BE49-F238E27FC236}">
                  <a16:creationId xmlns:a16="http://schemas.microsoft.com/office/drawing/2014/main" id="{05DC5D97-506B-47F6-B9A7-D8FA26C885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45403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F892E19-92E7-4BB2-8C3F-DBDFE8D9D3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-1"/>
            <a:ext cx="4581527" cy="6858002"/>
            <a:chOff x="-2" y="-1"/>
            <a:chExt cx="4581527" cy="6858002"/>
          </a:xfrm>
          <a:effectLst>
            <a:outerShdw blurRad="381000" dist="50800" algn="ctr" rotWithShape="0">
              <a:srgbClr val="000000">
                <a:alpha val="10000"/>
              </a:srgbClr>
            </a:outerShdw>
          </a:effectLst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81E493D3-31D9-4B80-9798-EEA082E12A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-2" y="-1"/>
              <a:ext cx="4572002" cy="6858002"/>
              <a:chOff x="-2" y="-1"/>
              <a:chExt cx="4572002" cy="6858002"/>
            </a:xfrm>
            <a:effectLst/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62E6AA4D-EC17-45B5-B621-DF0FD91FD4B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-2" y="-1"/>
                <a:ext cx="4572002" cy="6858002"/>
              </a:xfrm>
              <a:custGeom>
                <a:avLst/>
                <a:gdLst>
                  <a:gd name="connsiteX0" fmla="*/ 4214994 w 4572002"/>
                  <a:gd name="connsiteY0" fmla="*/ 6564620 h 6858002"/>
                  <a:gd name="connsiteX1" fmla="*/ 4214994 w 4572002"/>
                  <a:gd name="connsiteY1" fmla="*/ 6564621 h 6858002"/>
                  <a:gd name="connsiteX2" fmla="*/ 4237474 w 4572002"/>
                  <a:gd name="connsiteY2" fmla="*/ 6588626 h 6858002"/>
                  <a:gd name="connsiteX3" fmla="*/ 4254096 w 4572002"/>
                  <a:gd name="connsiteY3" fmla="*/ 6625225 h 6858002"/>
                  <a:gd name="connsiteX4" fmla="*/ 4247001 w 4572002"/>
                  <a:gd name="connsiteY4" fmla="*/ 6662540 h 6858002"/>
                  <a:gd name="connsiteX5" fmla="*/ 4247000 w 4572002"/>
                  <a:gd name="connsiteY5" fmla="*/ 6662541 h 6858002"/>
                  <a:gd name="connsiteX6" fmla="*/ 4246999 w 4572002"/>
                  <a:gd name="connsiteY6" fmla="*/ 6662544 h 6858002"/>
                  <a:gd name="connsiteX7" fmla="*/ 4235550 w 4572002"/>
                  <a:gd name="connsiteY7" fmla="*/ 6683027 h 6858002"/>
                  <a:gd name="connsiteX8" fmla="*/ 4232403 w 4572002"/>
                  <a:gd name="connsiteY8" fmla="*/ 6702976 h 6858002"/>
                  <a:gd name="connsiteX9" fmla="*/ 4232403 w 4572002"/>
                  <a:gd name="connsiteY9" fmla="*/ 6702977 h 6858002"/>
                  <a:gd name="connsiteX10" fmla="*/ 4246238 w 4572002"/>
                  <a:gd name="connsiteY10" fmla="*/ 6742553 h 6858002"/>
                  <a:gd name="connsiteX11" fmla="*/ 4246239 w 4572002"/>
                  <a:gd name="connsiteY11" fmla="*/ 6742555 h 6858002"/>
                  <a:gd name="connsiteX12" fmla="*/ 4265716 w 4572002"/>
                  <a:gd name="connsiteY12" fmla="*/ 6812062 h 6858002"/>
                  <a:gd name="connsiteX13" fmla="*/ 4265717 w 4572002"/>
                  <a:gd name="connsiteY13" fmla="*/ 6812064 h 6858002"/>
                  <a:gd name="connsiteX14" fmla="*/ 4265717 w 4572002"/>
                  <a:gd name="connsiteY14" fmla="*/ 6812063 h 6858002"/>
                  <a:gd name="connsiteX15" fmla="*/ 4265716 w 4572002"/>
                  <a:gd name="connsiteY15" fmla="*/ 6812062 h 6858002"/>
                  <a:gd name="connsiteX16" fmla="*/ 4260942 w 4572002"/>
                  <a:gd name="connsiteY16" fmla="*/ 6776800 h 6858002"/>
                  <a:gd name="connsiteX17" fmla="*/ 4246239 w 4572002"/>
                  <a:gd name="connsiteY17" fmla="*/ 6742555 h 6858002"/>
                  <a:gd name="connsiteX18" fmla="*/ 4246238 w 4572002"/>
                  <a:gd name="connsiteY18" fmla="*/ 6742552 h 6858002"/>
                  <a:gd name="connsiteX19" fmla="*/ 4232403 w 4572002"/>
                  <a:gd name="connsiteY19" fmla="*/ 6702976 h 6858002"/>
                  <a:gd name="connsiteX20" fmla="*/ 4246999 w 4572002"/>
                  <a:gd name="connsiteY20" fmla="*/ 6662544 h 6858002"/>
                  <a:gd name="connsiteX21" fmla="*/ 4247000 w 4572002"/>
                  <a:gd name="connsiteY21" fmla="*/ 6662542 h 6858002"/>
                  <a:gd name="connsiteX22" fmla="*/ 4247001 w 4572002"/>
                  <a:gd name="connsiteY22" fmla="*/ 6662540 h 6858002"/>
                  <a:gd name="connsiteX23" fmla="*/ 4254084 w 4572002"/>
                  <a:gd name="connsiteY23" fmla="*/ 6645552 h 6858002"/>
                  <a:gd name="connsiteX24" fmla="*/ 4254096 w 4572002"/>
                  <a:gd name="connsiteY24" fmla="*/ 6625225 h 6858002"/>
                  <a:gd name="connsiteX25" fmla="*/ 4254096 w 4572002"/>
                  <a:gd name="connsiteY25" fmla="*/ 6625224 h 6858002"/>
                  <a:gd name="connsiteX26" fmla="*/ 4237474 w 4572002"/>
                  <a:gd name="connsiteY26" fmla="*/ 6588625 h 6858002"/>
                  <a:gd name="connsiteX27" fmla="*/ 4295315 w 4572002"/>
                  <a:gd name="connsiteY27" fmla="*/ 6438981 h 6858002"/>
                  <a:gd name="connsiteX28" fmla="*/ 4275385 w 4572002"/>
                  <a:gd name="connsiteY28" fmla="*/ 6463840 h 6858002"/>
                  <a:gd name="connsiteX29" fmla="*/ 4275382 w 4572002"/>
                  <a:gd name="connsiteY29" fmla="*/ 6463849 h 6858002"/>
                  <a:gd name="connsiteX30" fmla="*/ 4261587 w 4572002"/>
                  <a:gd name="connsiteY30" fmla="*/ 6513012 h 6858002"/>
                  <a:gd name="connsiteX31" fmla="*/ 4242781 w 4572002"/>
                  <a:gd name="connsiteY31" fmla="*/ 6546194 h 6858002"/>
                  <a:gd name="connsiteX32" fmla="*/ 4242781 w 4572002"/>
                  <a:gd name="connsiteY32" fmla="*/ 6546195 h 6858002"/>
                  <a:gd name="connsiteX33" fmla="*/ 4259120 w 4572002"/>
                  <a:gd name="connsiteY33" fmla="*/ 6521804 h 6858002"/>
                  <a:gd name="connsiteX34" fmla="*/ 4261587 w 4572002"/>
                  <a:gd name="connsiteY34" fmla="*/ 6513012 h 6858002"/>
                  <a:gd name="connsiteX35" fmla="*/ 4264398 w 4572002"/>
                  <a:gd name="connsiteY35" fmla="*/ 6508052 h 6858002"/>
                  <a:gd name="connsiteX36" fmla="*/ 4275382 w 4572002"/>
                  <a:gd name="connsiteY36" fmla="*/ 6463849 h 6858002"/>
                  <a:gd name="connsiteX37" fmla="*/ 4275385 w 4572002"/>
                  <a:gd name="connsiteY37" fmla="*/ 6463841 h 6858002"/>
                  <a:gd name="connsiteX38" fmla="*/ 4295315 w 4572002"/>
                  <a:gd name="connsiteY38" fmla="*/ 6438981 h 6858002"/>
                  <a:gd name="connsiteX39" fmla="*/ 4381289 w 4572002"/>
                  <a:gd name="connsiteY39" fmla="*/ 6365204 h 6858002"/>
                  <a:gd name="connsiteX40" fmla="*/ 4380008 w 4572002"/>
                  <a:gd name="connsiteY40" fmla="*/ 6387910 h 6858002"/>
                  <a:gd name="connsiteX41" fmla="*/ 4378243 w 4572002"/>
                  <a:gd name="connsiteY41" fmla="*/ 6391549 h 6858002"/>
                  <a:gd name="connsiteX42" fmla="*/ 4370589 w 4572002"/>
                  <a:gd name="connsiteY42" fmla="*/ 6407332 h 6858002"/>
                  <a:gd name="connsiteX43" fmla="*/ 4370589 w 4572002"/>
                  <a:gd name="connsiteY43" fmla="*/ 6407333 h 6858002"/>
                  <a:gd name="connsiteX44" fmla="*/ 4378243 w 4572002"/>
                  <a:gd name="connsiteY44" fmla="*/ 6391549 h 6858002"/>
                  <a:gd name="connsiteX45" fmla="*/ 4380008 w 4572002"/>
                  <a:gd name="connsiteY45" fmla="*/ 6387910 h 6858002"/>
                  <a:gd name="connsiteX46" fmla="*/ 4142220 w 4572002"/>
                  <a:gd name="connsiteY46" fmla="*/ 4221391 h 6858002"/>
                  <a:gd name="connsiteX47" fmla="*/ 4142220 w 4572002"/>
                  <a:gd name="connsiteY47" fmla="*/ 4221392 h 6858002"/>
                  <a:gd name="connsiteX48" fmla="*/ 4147936 w 4572002"/>
                  <a:gd name="connsiteY48" fmla="*/ 4253015 h 6858002"/>
                  <a:gd name="connsiteX49" fmla="*/ 4187752 w 4572002"/>
                  <a:gd name="connsiteY49" fmla="*/ 4324646 h 6858002"/>
                  <a:gd name="connsiteX50" fmla="*/ 4196706 w 4572002"/>
                  <a:gd name="connsiteY50" fmla="*/ 4363891 h 6858002"/>
                  <a:gd name="connsiteX51" fmla="*/ 4195944 w 4572002"/>
                  <a:gd name="connsiteY51" fmla="*/ 4482004 h 6858002"/>
                  <a:gd name="connsiteX52" fmla="*/ 4135934 w 4572002"/>
                  <a:gd name="connsiteY52" fmla="*/ 4659174 h 6858002"/>
                  <a:gd name="connsiteX53" fmla="*/ 4127932 w 4572002"/>
                  <a:gd name="connsiteY53" fmla="*/ 4677655 h 6858002"/>
                  <a:gd name="connsiteX54" fmla="*/ 4118025 w 4572002"/>
                  <a:gd name="connsiteY54" fmla="*/ 4767764 h 6858002"/>
                  <a:gd name="connsiteX55" fmla="*/ 4116716 w 4572002"/>
                  <a:gd name="connsiteY55" fmla="*/ 4800483 h 6858002"/>
                  <a:gd name="connsiteX56" fmla="*/ 4116716 w 4572002"/>
                  <a:gd name="connsiteY56" fmla="*/ 4800484 h 6858002"/>
                  <a:gd name="connsiteX57" fmla="*/ 4131552 w 4572002"/>
                  <a:gd name="connsiteY57" fmla="*/ 4828917 h 6858002"/>
                  <a:gd name="connsiteX58" fmla="*/ 4153733 w 4572002"/>
                  <a:gd name="connsiteY58" fmla="*/ 4863343 h 6858002"/>
                  <a:gd name="connsiteX59" fmla="*/ 4161262 w 4572002"/>
                  <a:gd name="connsiteY59" fmla="*/ 4889275 h 6858002"/>
                  <a:gd name="connsiteX60" fmla="*/ 4159557 w 4572002"/>
                  <a:gd name="connsiteY60" fmla="*/ 4912168 h 6858002"/>
                  <a:gd name="connsiteX61" fmla="*/ 4158155 w 4572002"/>
                  <a:gd name="connsiteY61" fmla="*/ 4933804 h 6858002"/>
                  <a:gd name="connsiteX62" fmla="*/ 4158155 w 4572002"/>
                  <a:gd name="connsiteY62" fmla="*/ 4933805 h 6858002"/>
                  <a:gd name="connsiteX63" fmla="*/ 4162914 w 4572002"/>
                  <a:gd name="connsiteY63" fmla="*/ 4952673 h 6858002"/>
                  <a:gd name="connsiteX64" fmla="*/ 4165707 w 4572002"/>
                  <a:gd name="connsiteY64" fmla="*/ 4957454 h 6858002"/>
                  <a:gd name="connsiteX65" fmla="*/ 4166985 w 4572002"/>
                  <a:gd name="connsiteY65" fmla="*/ 4961456 h 6858002"/>
                  <a:gd name="connsiteX66" fmla="*/ 4182989 w 4572002"/>
                  <a:gd name="connsiteY66" fmla="*/ 4987038 h 6858002"/>
                  <a:gd name="connsiteX67" fmla="*/ 4209468 w 4572002"/>
                  <a:gd name="connsiteY67" fmla="*/ 5041522 h 6858002"/>
                  <a:gd name="connsiteX68" fmla="*/ 4216684 w 4572002"/>
                  <a:gd name="connsiteY68" fmla="*/ 5072376 h 6858002"/>
                  <a:gd name="connsiteX69" fmla="*/ 4222587 w 4572002"/>
                  <a:gd name="connsiteY69" fmla="*/ 5087441 h 6858002"/>
                  <a:gd name="connsiteX70" fmla="*/ 4235615 w 4572002"/>
                  <a:gd name="connsiteY70" fmla="*/ 5133220 h 6858002"/>
                  <a:gd name="connsiteX71" fmla="*/ 4235616 w 4572002"/>
                  <a:gd name="connsiteY71" fmla="*/ 5133225 h 6858002"/>
                  <a:gd name="connsiteX72" fmla="*/ 4228901 w 4572002"/>
                  <a:gd name="connsiteY72" fmla="*/ 5166113 h 6858002"/>
                  <a:gd name="connsiteX73" fmla="*/ 4228901 w 4572002"/>
                  <a:gd name="connsiteY73" fmla="*/ 5166114 h 6858002"/>
                  <a:gd name="connsiteX74" fmla="*/ 4229593 w 4572002"/>
                  <a:gd name="connsiteY74" fmla="*/ 5172091 h 6858002"/>
                  <a:gd name="connsiteX75" fmla="*/ 4232139 w 4572002"/>
                  <a:gd name="connsiteY75" fmla="*/ 5179068 h 6858002"/>
                  <a:gd name="connsiteX76" fmla="*/ 4231973 w 4572002"/>
                  <a:gd name="connsiteY76" fmla="*/ 5229434 h 6858002"/>
                  <a:gd name="connsiteX77" fmla="*/ 4225669 w 4572002"/>
                  <a:gd name="connsiteY77" fmla="*/ 5241089 h 6858002"/>
                  <a:gd name="connsiteX78" fmla="*/ 4208517 w 4572002"/>
                  <a:gd name="connsiteY78" fmla="*/ 5272796 h 6858002"/>
                  <a:gd name="connsiteX79" fmla="*/ 4184613 w 4572002"/>
                  <a:gd name="connsiteY79" fmla="*/ 5312288 h 6858002"/>
                  <a:gd name="connsiteX80" fmla="*/ 4183557 w 4572002"/>
                  <a:gd name="connsiteY80" fmla="*/ 5321350 h 6858002"/>
                  <a:gd name="connsiteX81" fmla="*/ 4181083 w 4572002"/>
                  <a:gd name="connsiteY81" fmla="*/ 5326163 h 6858002"/>
                  <a:gd name="connsiteX82" fmla="*/ 4179637 w 4572002"/>
                  <a:gd name="connsiteY82" fmla="*/ 5355014 h 6858002"/>
                  <a:gd name="connsiteX83" fmla="*/ 4179637 w 4572002"/>
                  <a:gd name="connsiteY83" fmla="*/ 5355015 h 6858002"/>
                  <a:gd name="connsiteX84" fmla="*/ 4184513 w 4572002"/>
                  <a:gd name="connsiteY84" fmla="*/ 5385385 h 6858002"/>
                  <a:gd name="connsiteX85" fmla="*/ 4192704 w 4572002"/>
                  <a:gd name="connsiteY85" fmla="*/ 5425583 h 6858002"/>
                  <a:gd name="connsiteX86" fmla="*/ 4204327 w 4572002"/>
                  <a:gd name="connsiteY86" fmla="*/ 5480638 h 6858002"/>
                  <a:gd name="connsiteX87" fmla="*/ 4208850 w 4572002"/>
                  <a:gd name="connsiteY87" fmla="*/ 5507668 h 6858002"/>
                  <a:gd name="connsiteX88" fmla="*/ 4198232 w 4572002"/>
                  <a:gd name="connsiteY88" fmla="*/ 5531692 h 6858002"/>
                  <a:gd name="connsiteX89" fmla="*/ 4198231 w 4572002"/>
                  <a:gd name="connsiteY89" fmla="*/ 5531693 h 6858002"/>
                  <a:gd name="connsiteX90" fmla="*/ 4188085 w 4572002"/>
                  <a:gd name="connsiteY90" fmla="*/ 5547578 h 6858002"/>
                  <a:gd name="connsiteX91" fmla="*/ 4188085 w 4572002"/>
                  <a:gd name="connsiteY91" fmla="*/ 5547579 h 6858002"/>
                  <a:gd name="connsiteX92" fmla="*/ 4197659 w 4572002"/>
                  <a:gd name="connsiteY92" fmla="*/ 5562747 h 6858002"/>
                  <a:gd name="connsiteX93" fmla="*/ 4268907 w 4572002"/>
                  <a:gd name="connsiteY93" fmla="*/ 5704484 h 6858002"/>
                  <a:gd name="connsiteX94" fmla="*/ 4274812 w 4572002"/>
                  <a:gd name="connsiteY94" fmla="*/ 5740489 h 6858002"/>
                  <a:gd name="connsiteX95" fmla="*/ 4283578 w 4572002"/>
                  <a:gd name="connsiteY95" fmla="*/ 5760874 h 6858002"/>
                  <a:gd name="connsiteX96" fmla="*/ 4371973 w 4572002"/>
                  <a:gd name="connsiteY96" fmla="*/ 5883752 h 6858002"/>
                  <a:gd name="connsiteX97" fmla="*/ 4371974 w 4572002"/>
                  <a:gd name="connsiteY97" fmla="*/ 5883757 h 6858002"/>
                  <a:gd name="connsiteX98" fmla="*/ 4389877 w 4572002"/>
                  <a:gd name="connsiteY98" fmla="*/ 5935946 h 6858002"/>
                  <a:gd name="connsiteX99" fmla="*/ 4389878 w 4572002"/>
                  <a:gd name="connsiteY99" fmla="*/ 5935950 h 6858002"/>
                  <a:gd name="connsiteX100" fmla="*/ 4386259 w 4572002"/>
                  <a:gd name="connsiteY100" fmla="*/ 5993290 h 6858002"/>
                  <a:gd name="connsiteX101" fmla="*/ 4386259 w 4572002"/>
                  <a:gd name="connsiteY101" fmla="*/ 5993291 h 6858002"/>
                  <a:gd name="connsiteX102" fmla="*/ 4379782 w 4572002"/>
                  <a:gd name="connsiteY102" fmla="*/ 6026440 h 6858002"/>
                  <a:gd name="connsiteX103" fmla="*/ 4323583 w 4572002"/>
                  <a:gd name="connsiteY103" fmla="*/ 6108738 h 6858002"/>
                  <a:gd name="connsiteX104" fmla="*/ 4309890 w 4572002"/>
                  <a:gd name="connsiteY104" fmla="*/ 6133314 h 6858002"/>
                  <a:gd name="connsiteX105" fmla="*/ 4309890 w 4572002"/>
                  <a:gd name="connsiteY105" fmla="*/ 6133315 h 6858002"/>
                  <a:gd name="connsiteX106" fmla="*/ 4313591 w 4572002"/>
                  <a:gd name="connsiteY106" fmla="*/ 6143190 h 6858002"/>
                  <a:gd name="connsiteX107" fmla="*/ 4325486 w 4572002"/>
                  <a:gd name="connsiteY107" fmla="*/ 6155600 h 6858002"/>
                  <a:gd name="connsiteX108" fmla="*/ 4325488 w 4572002"/>
                  <a:gd name="connsiteY108" fmla="*/ 6155603 h 6858002"/>
                  <a:gd name="connsiteX109" fmla="*/ 4364160 w 4572002"/>
                  <a:gd name="connsiteY109" fmla="*/ 6228757 h 6858002"/>
                  <a:gd name="connsiteX110" fmla="*/ 4381497 w 4572002"/>
                  <a:gd name="connsiteY110" fmla="*/ 6361540 h 6858002"/>
                  <a:gd name="connsiteX111" fmla="*/ 4381497 w 4572002"/>
                  <a:gd name="connsiteY111" fmla="*/ 6361539 h 6858002"/>
                  <a:gd name="connsiteX112" fmla="*/ 4364160 w 4572002"/>
                  <a:gd name="connsiteY112" fmla="*/ 6228756 h 6858002"/>
                  <a:gd name="connsiteX113" fmla="*/ 4325488 w 4572002"/>
                  <a:gd name="connsiteY113" fmla="*/ 6155602 h 6858002"/>
                  <a:gd name="connsiteX114" fmla="*/ 4325486 w 4572002"/>
                  <a:gd name="connsiteY114" fmla="*/ 6155600 h 6858002"/>
                  <a:gd name="connsiteX115" fmla="*/ 4309890 w 4572002"/>
                  <a:gd name="connsiteY115" fmla="*/ 6133315 h 6858002"/>
                  <a:gd name="connsiteX116" fmla="*/ 4323583 w 4572002"/>
                  <a:gd name="connsiteY116" fmla="*/ 6108739 h 6858002"/>
                  <a:gd name="connsiteX117" fmla="*/ 4379782 w 4572002"/>
                  <a:gd name="connsiteY117" fmla="*/ 6026441 h 6858002"/>
                  <a:gd name="connsiteX118" fmla="*/ 4386259 w 4572002"/>
                  <a:gd name="connsiteY118" fmla="*/ 5993292 h 6858002"/>
                  <a:gd name="connsiteX119" fmla="*/ 4386259 w 4572002"/>
                  <a:gd name="connsiteY119" fmla="*/ 5993290 h 6858002"/>
                  <a:gd name="connsiteX120" fmla="*/ 4389712 w 4572002"/>
                  <a:gd name="connsiteY120" fmla="*/ 5964477 h 6858002"/>
                  <a:gd name="connsiteX121" fmla="*/ 4389878 w 4572002"/>
                  <a:gd name="connsiteY121" fmla="*/ 5935950 h 6858002"/>
                  <a:gd name="connsiteX122" fmla="*/ 4389878 w 4572002"/>
                  <a:gd name="connsiteY122" fmla="*/ 5935949 h 6858002"/>
                  <a:gd name="connsiteX123" fmla="*/ 4389877 w 4572002"/>
                  <a:gd name="connsiteY123" fmla="*/ 5935946 h 6858002"/>
                  <a:gd name="connsiteX124" fmla="*/ 4382997 w 4572002"/>
                  <a:gd name="connsiteY124" fmla="*/ 5909351 h 6858002"/>
                  <a:gd name="connsiteX125" fmla="*/ 4371974 w 4572002"/>
                  <a:gd name="connsiteY125" fmla="*/ 5883757 h 6858002"/>
                  <a:gd name="connsiteX126" fmla="*/ 4371973 w 4572002"/>
                  <a:gd name="connsiteY126" fmla="*/ 5883751 h 6858002"/>
                  <a:gd name="connsiteX127" fmla="*/ 4283578 w 4572002"/>
                  <a:gd name="connsiteY127" fmla="*/ 5760873 h 6858002"/>
                  <a:gd name="connsiteX128" fmla="*/ 4274812 w 4572002"/>
                  <a:gd name="connsiteY128" fmla="*/ 5740488 h 6858002"/>
                  <a:gd name="connsiteX129" fmla="*/ 4268907 w 4572002"/>
                  <a:gd name="connsiteY129" fmla="*/ 5704483 h 6858002"/>
                  <a:gd name="connsiteX130" fmla="*/ 4197659 w 4572002"/>
                  <a:gd name="connsiteY130" fmla="*/ 5562746 h 6858002"/>
                  <a:gd name="connsiteX131" fmla="*/ 4188085 w 4572002"/>
                  <a:gd name="connsiteY131" fmla="*/ 5547578 h 6858002"/>
                  <a:gd name="connsiteX132" fmla="*/ 4198231 w 4572002"/>
                  <a:gd name="connsiteY132" fmla="*/ 5531694 h 6858002"/>
                  <a:gd name="connsiteX133" fmla="*/ 4198232 w 4572002"/>
                  <a:gd name="connsiteY133" fmla="*/ 5531692 h 6858002"/>
                  <a:gd name="connsiteX134" fmla="*/ 4206630 w 4572002"/>
                  <a:gd name="connsiteY134" fmla="*/ 5520422 h 6858002"/>
                  <a:gd name="connsiteX135" fmla="*/ 4208850 w 4572002"/>
                  <a:gd name="connsiteY135" fmla="*/ 5507668 h 6858002"/>
                  <a:gd name="connsiteX136" fmla="*/ 4208850 w 4572002"/>
                  <a:gd name="connsiteY136" fmla="*/ 5507667 h 6858002"/>
                  <a:gd name="connsiteX137" fmla="*/ 4204327 w 4572002"/>
                  <a:gd name="connsiteY137" fmla="*/ 5480637 h 6858002"/>
                  <a:gd name="connsiteX138" fmla="*/ 4192704 w 4572002"/>
                  <a:gd name="connsiteY138" fmla="*/ 5425582 h 6858002"/>
                  <a:gd name="connsiteX139" fmla="*/ 4184513 w 4572002"/>
                  <a:gd name="connsiteY139" fmla="*/ 5385384 h 6858002"/>
                  <a:gd name="connsiteX140" fmla="*/ 4179637 w 4572002"/>
                  <a:gd name="connsiteY140" fmla="*/ 5355014 h 6858002"/>
                  <a:gd name="connsiteX141" fmla="*/ 4183557 w 4572002"/>
                  <a:gd name="connsiteY141" fmla="*/ 5321350 h 6858002"/>
                  <a:gd name="connsiteX142" fmla="*/ 4208517 w 4572002"/>
                  <a:gd name="connsiteY142" fmla="*/ 5272797 h 6858002"/>
                  <a:gd name="connsiteX143" fmla="*/ 4225669 w 4572002"/>
                  <a:gd name="connsiteY143" fmla="*/ 5241089 h 6858002"/>
                  <a:gd name="connsiteX144" fmla="*/ 4231973 w 4572002"/>
                  <a:gd name="connsiteY144" fmla="*/ 5229433 h 6858002"/>
                  <a:gd name="connsiteX145" fmla="*/ 4232139 w 4572002"/>
                  <a:gd name="connsiteY145" fmla="*/ 5179068 h 6858002"/>
                  <a:gd name="connsiteX146" fmla="*/ 4232139 w 4572002"/>
                  <a:gd name="connsiteY146" fmla="*/ 5179067 h 6858002"/>
                  <a:gd name="connsiteX147" fmla="*/ 4229593 w 4572002"/>
                  <a:gd name="connsiteY147" fmla="*/ 5172090 h 6858002"/>
                  <a:gd name="connsiteX148" fmla="*/ 4228901 w 4572002"/>
                  <a:gd name="connsiteY148" fmla="*/ 5166114 h 6858002"/>
                  <a:gd name="connsiteX149" fmla="*/ 4235616 w 4572002"/>
                  <a:gd name="connsiteY149" fmla="*/ 5133225 h 6858002"/>
                  <a:gd name="connsiteX150" fmla="*/ 4235616 w 4572002"/>
                  <a:gd name="connsiteY150" fmla="*/ 5133224 h 6858002"/>
                  <a:gd name="connsiteX151" fmla="*/ 4235615 w 4572002"/>
                  <a:gd name="connsiteY151" fmla="*/ 5133220 h 6858002"/>
                  <a:gd name="connsiteX152" fmla="*/ 4228473 w 4572002"/>
                  <a:gd name="connsiteY152" fmla="*/ 5102461 h 6858002"/>
                  <a:gd name="connsiteX153" fmla="*/ 4222587 w 4572002"/>
                  <a:gd name="connsiteY153" fmla="*/ 5087441 h 6858002"/>
                  <a:gd name="connsiteX154" fmla="*/ 4222582 w 4572002"/>
                  <a:gd name="connsiteY154" fmla="*/ 5087423 h 6858002"/>
                  <a:gd name="connsiteX155" fmla="*/ 4209468 w 4572002"/>
                  <a:gd name="connsiteY155" fmla="*/ 5041521 h 6858002"/>
                  <a:gd name="connsiteX156" fmla="*/ 4182989 w 4572002"/>
                  <a:gd name="connsiteY156" fmla="*/ 4987037 h 6858002"/>
                  <a:gd name="connsiteX157" fmla="*/ 4165707 w 4572002"/>
                  <a:gd name="connsiteY157" fmla="*/ 4957454 h 6858002"/>
                  <a:gd name="connsiteX158" fmla="*/ 4158155 w 4572002"/>
                  <a:gd name="connsiteY158" fmla="*/ 4933805 h 6858002"/>
                  <a:gd name="connsiteX159" fmla="*/ 4159557 w 4572002"/>
                  <a:gd name="connsiteY159" fmla="*/ 4912169 h 6858002"/>
                  <a:gd name="connsiteX160" fmla="*/ 4161262 w 4572002"/>
                  <a:gd name="connsiteY160" fmla="*/ 4889276 h 6858002"/>
                  <a:gd name="connsiteX161" fmla="*/ 4161262 w 4572002"/>
                  <a:gd name="connsiteY161" fmla="*/ 4889275 h 6858002"/>
                  <a:gd name="connsiteX162" fmla="*/ 4156484 w 4572002"/>
                  <a:gd name="connsiteY162" fmla="*/ 4867614 h 6858002"/>
                  <a:gd name="connsiteX163" fmla="*/ 4153733 w 4572002"/>
                  <a:gd name="connsiteY163" fmla="*/ 4863343 h 6858002"/>
                  <a:gd name="connsiteX164" fmla="*/ 4151983 w 4572002"/>
                  <a:gd name="connsiteY164" fmla="*/ 4857317 h 6858002"/>
                  <a:gd name="connsiteX165" fmla="*/ 4131552 w 4572002"/>
                  <a:gd name="connsiteY165" fmla="*/ 4828916 h 6858002"/>
                  <a:gd name="connsiteX166" fmla="*/ 4116716 w 4572002"/>
                  <a:gd name="connsiteY166" fmla="*/ 4800483 h 6858002"/>
                  <a:gd name="connsiteX167" fmla="*/ 4118025 w 4572002"/>
                  <a:gd name="connsiteY167" fmla="*/ 4767765 h 6858002"/>
                  <a:gd name="connsiteX168" fmla="*/ 4127932 w 4572002"/>
                  <a:gd name="connsiteY168" fmla="*/ 4677656 h 6858002"/>
                  <a:gd name="connsiteX169" fmla="*/ 4135934 w 4572002"/>
                  <a:gd name="connsiteY169" fmla="*/ 4659175 h 6858002"/>
                  <a:gd name="connsiteX170" fmla="*/ 4195944 w 4572002"/>
                  <a:gd name="connsiteY170" fmla="*/ 4482005 h 6858002"/>
                  <a:gd name="connsiteX171" fmla="*/ 4196706 w 4572002"/>
                  <a:gd name="connsiteY171" fmla="*/ 4363891 h 6858002"/>
                  <a:gd name="connsiteX172" fmla="*/ 4196706 w 4572002"/>
                  <a:gd name="connsiteY172" fmla="*/ 4363890 h 6858002"/>
                  <a:gd name="connsiteX173" fmla="*/ 4187752 w 4572002"/>
                  <a:gd name="connsiteY173" fmla="*/ 4324645 h 6858002"/>
                  <a:gd name="connsiteX174" fmla="*/ 4147936 w 4572002"/>
                  <a:gd name="connsiteY174" fmla="*/ 4253014 h 6858002"/>
                  <a:gd name="connsiteX175" fmla="*/ 4211111 w 4572002"/>
                  <a:gd name="connsiteY175" fmla="*/ 2836172 h 6858002"/>
                  <a:gd name="connsiteX176" fmla="*/ 4202421 w 4572002"/>
                  <a:gd name="connsiteY176" fmla="*/ 2848793 h 6858002"/>
                  <a:gd name="connsiteX177" fmla="*/ 4186816 w 4572002"/>
                  <a:gd name="connsiteY177" fmla="*/ 2897785 h 6858002"/>
                  <a:gd name="connsiteX178" fmla="*/ 4185787 w 4572002"/>
                  <a:gd name="connsiteY178" fmla="*/ 2903551 h 6858002"/>
                  <a:gd name="connsiteX179" fmla="*/ 4182513 w 4572002"/>
                  <a:gd name="connsiteY179" fmla="*/ 2914328 h 6858002"/>
                  <a:gd name="connsiteX180" fmla="*/ 4177882 w 4572002"/>
                  <a:gd name="connsiteY180" fmla="*/ 2947858 h 6858002"/>
                  <a:gd name="connsiteX181" fmla="*/ 4177881 w 4572002"/>
                  <a:gd name="connsiteY181" fmla="*/ 2947862 h 6858002"/>
                  <a:gd name="connsiteX182" fmla="*/ 4177881 w 4572002"/>
                  <a:gd name="connsiteY182" fmla="*/ 2947863 h 6858002"/>
                  <a:gd name="connsiteX183" fmla="*/ 4181465 w 4572002"/>
                  <a:gd name="connsiteY183" fmla="*/ 2982149 h 6858002"/>
                  <a:gd name="connsiteX184" fmla="*/ 4193158 w 4572002"/>
                  <a:gd name="connsiteY184" fmla="*/ 3077402 h 6858002"/>
                  <a:gd name="connsiteX185" fmla="*/ 4180703 w 4572002"/>
                  <a:gd name="connsiteY185" fmla="*/ 3172654 h 6858002"/>
                  <a:gd name="connsiteX186" fmla="*/ 4133076 w 4572002"/>
                  <a:gd name="connsiteY186" fmla="*/ 3489467 h 6858002"/>
                  <a:gd name="connsiteX187" fmla="*/ 4110977 w 4572002"/>
                  <a:gd name="connsiteY187" fmla="*/ 3544713 h 6858002"/>
                  <a:gd name="connsiteX188" fmla="*/ 4093355 w 4572002"/>
                  <a:gd name="connsiteY188" fmla="*/ 3574408 h 6858002"/>
                  <a:gd name="connsiteX189" fmla="*/ 4093355 w 4572002"/>
                  <a:gd name="connsiteY189" fmla="*/ 3574409 h 6858002"/>
                  <a:gd name="connsiteX190" fmla="*/ 4105453 w 4572002"/>
                  <a:gd name="connsiteY190" fmla="*/ 3606818 h 6858002"/>
                  <a:gd name="connsiteX191" fmla="*/ 4118979 w 4572002"/>
                  <a:gd name="connsiteY191" fmla="*/ 3630633 h 6858002"/>
                  <a:gd name="connsiteX192" fmla="*/ 4136708 w 4572002"/>
                  <a:gd name="connsiteY192" fmla="*/ 3654416 h 6858002"/>
                  <a:gd name="connsiteX193" fmla="*/ 4140382 w 4572002"/>
                  <a:gd name="connsiteY193" fmla="*/ 3668940 h 6858002"/>
                  <a:gd name="connsiteX194" fmla="*/ 4143220 w 4572002"/>
                  <a:gd name="connsiteY194" fmla="*/ 3680164 h 6858002"/>
                  <a:gd name="connsiteX195" fmla="*/ 4139172 w 4572002"/>
                  <a:gd name="connsiteY195" fmla="*/ 3734837 h 6858002"/>
                  <a:gd name="connsiteX196" fmla="*/ 4139172 w 4572002"/>
                  <a:gd name="connsiteY196" fmla="*/ 3734838 h 6858002"/>
                  <a:gd name="connsiteX197" fmla="*/ 4139554 w 4572002"/>
                  <a:gd name="connsiteY197" fmla="*/ 3754653 h 6858002"/>
                  <a:gd name="connsiteX198" fmla="*/ 4145911 w 4572002"/>
                  <a:gd name="connsiteY198" fmla="*/ 3789776 h 6858002"/>
                  <a:gd name="connsiteX199" fmla="*/ 4130980 w 4572002"/>
                  <a:gd name="connsiteY199" fmla="*/ 3822472 h 6858002"/>
                  <a:gd name="connsiteX200" fmla="*/ 4116645 w 4572002"/>
                  <a:gd name="connsiteY200" fmla="*/ 3852619 h 6858002"/>
                  <a:gd name="connsiteX201" fmla="*/ 4116645 w 4572002"/>
                  <a:gd name="connsiteY201" fmla="*/ 3852620 h 6858002"/>
                  <a:gd name="connsiteX202" fmla="*/ 4117425 w 4572002"/>
                  <a:gd name="connsiteY202" fmla="*/ 3868764 h 6858002"/>
                  <a:gd name="connsiteX203" fmla="*/ 4126028 w 4572002"/>
                  <a:gd name="connsiteY203" fmla="*/ 3885337 h 6858002"/>
                  <a:gd name="connsiteX204" fmla="*/ 4126028 w 4572002"/>
                  <a:gd name="connsiteY204" fmla="*/ 3885339 h 6858002"/>
                  <a:gd name="connsiteX205" fmla="*/ 4148409 w 4572002"/>
                  <a:gd name="connsiteY205" fmla="*/ 3923125 h 6858002"/>
                  <a:gd name="connsiteX206" fmla="*/ 4157913 w 4572002"/>
                  <a:gd name="connsiteY206" fmla="*/ 3962160 h 6858002"/>
                  <a:gd name="connsiteX207" fmla="*/ 4142221 w 4572002"/>
                  <a:gd name="connsiteY207" fmla="*/ 4043838 h 6858002"/>
                  <a:gd name="connsiteX208" fmla="*/ 4142220 w 4572002"/>
                  <a:gd name="connsiteY208" fmla="*/ 4043839 h 6858002"/>
                  <a:gd name="connsiteX209" fmla="*/ 4127099 w 4572002"/>
                  <a:gd name="connsiteY209" fmla="*/ 4103825 h 6858002"/>
                  <a:gd name="connsiteX210" fmla="*/ 4127099 w 4572002"/>
                  <a:gd name="connsiteY210" fmla="*/ 4103826 h 6858002"/>
                  <a:gd name="connsiteX211" fmla="*/ 4129066 w 4572002"/>
                  <a:gd name="connsiteY211" fmla="*/ 4134256 h 6858002"/>
                  <a:gd name="connsiteX212" fmla="*/ 4138410 w 4572002"/>
                  <a:gd name="connsiteY212" fmla="*/ 4165382 h 6858002"/>
                  <a:gd name="connsiteX213" fmla="*/ 4138410 w 4572002"/>
                  <a:gd name="connsiteY213" fmla="*/ 4165384 h 6858002"/>
                  <a:gd name="connsiteX214" fmla="*/ 4142315 w 4572002"/>
                  <a:gd name="connsiteY214" fmla="*/ 4192388 h 6858002"/>
                  <a:gd name="connsiteX215" fmla="*/ 4142315 w 4572002"/>
                  <a:gd name="connsiteY215" fmla="*/ 4192387 h 6858002"/>
                  <a:gd name="connsiteX216" fmla="*/ 4138410 w 4572002"/>
                  <a:gd name="connsiteY216" fmla="*/ 4165383 h 6858002"/>
                  <a:gd name="connsiteX217" fmla="*/ 4138410 w 4572002"/>
                  <a:gd name="connsiteY217" fmla="*/ 4165382 h 6858002"/>
                  <a:gd name="connsiteX218" fmla="*/ 4127099 w 4572002"/>
                  <a:gd name="connsiteY218" fmla="*/ 4103826 h 6858002"/>
                  <a:gd name="connsiteX219" fmla="*/ 4142220 w 4572002"/>
                  <a:gd name="connsiteY219" fmla="*/ 4043840 h 6858002"/>
                  <a:gd name="connsiteX220" fmla="*/ 4142221 w 4572002"/>
                  <a:gd name="connsiteY220" fmla="*/ 4043838 h 6858002"/>
                  <a:gd name="connsiteX221" fmla="*/ 4155523 w 4572002"/>
                  <a:gd name="connsiteY221" fmla="*/ 4002410 h 6858002"/>
                  <a:gd name="connsiteX222" fmla="*/ 4157913 w 4572002"/>
                  <a:gd name="connsiteY222" fmla="*/ 3962160 h 6858002"/>
                  <a:gd name="connsiteX223" fmla="*/ 4157913 w 4572002"/>
                  <a:gd name="connsiteY223" fmla="*/ 3962159 h 6858002"/>
                  <a:gd name="connsiteX224" fmla="*/ 4126028 w 4572002"/>
                  <a:gd name="connsiteY224" fmla="*/ 3885338 h 6858002"/>
                  <a:gd name="connsiteX225" fmla="*/ 4126028 w 4572002"/>
                  <a:gd name="connsiteY225" fmla="*/ 3885337 h 6858002"/>
                  <a:gd name="connsiteX226" fmla="*/ 4116645 w 4572002"/>
                  <a:gd name="connsiteY226" fmla="*/ 3852620 h 6858002"/>
                  <a:gd name="connsiteX227" fmla="*/ 4130980 w 4572002"/>
                  <a:gd name="connsiteY227" fmla="*/ 3822473 h 6858002"/>
                  <a:gd name="connsiteX228" fmla="*/ 4145911 w 4572002"/>
                  <a:gd name="connsiteY228" fmla="*/ 3789777 h 6858002"/>
                  <a:gd name="connsiteX229" fmla="*/ 4145911 w 4572002"/>
                  <a:gd name="connsiteY229" fmla="*/ 3789776 h 6858002"/>
                  <a:gd name="connsiteX230" fmla="*/ 4139554 w 4572002"/>
                  <a:gd name="connsiteY230" fmla="*/ 3754652 h 6858002"/>
                  <a:gd name="connsiteX231" fmla="*/ 4139172 w 4572002"/>
                  <a:gd name="connsiteY231" fmla="*/ 3734838 h 6858002"/>
                  <a:gd name="connsiteX232" fmla="*/ 4143220 w 4572002"/>
                  <a:gd name="connsiteY232" fmla="*/ 3680164 h 6858002"/>
                  <a:gd name="connsiteX233" fmla="*/ 4143220 w 4572002"/>
                  <a:gd name="connsiteY233" fmla="*/ 3680163 h 6858002"/>
                  <a:gd name="connsiteX234" fmla="*/ 4140382 w 4572002"/>
                  <a:gd name="connsiteY234" fmla="*/ 3668940 h 6858002"/>
                  <a:gd name="connsiteX235" fmla="*/ 4136708 w 4572002"/>
                  <a:gd name="connsiteY235" fmla="*/ 3654416 h 6858002"/>
                  <a:gd name="connsiteX236" fmla="*/ 4136708 w 4572002"/>
                  <a:gd name="connsiteY236" fmla="*/ 3654416 h 6858002"/>
                  <a:gd name="connsiteX237" fmla="*/ 4136708 w 4572002"/>
                  <a:gd name="connsiteY237" fmla="*/ 3654415 h 6858002"/>
                  <a:gd name="connsiteX238" fmla="*/ 4118979 w 4572002"/>
                  <a:gd name="connsiteY238" fmla="*/ 3630632 h 6858002"/>
                  <a:gd name="connsiteX239" fmla="*/ 4105453 w 4572002"/>
                  <a:gd name="connsiteY239" fmla="*/ 3606817 h 6858002"/>
                  <a:gd name="connsiteX240" fmla="*/ 4095707 w 4572002"/>
                  <a:gd name="connsiteY240" fmla="*/ 3587174 h 6858002"/>
                  <a:gd name="connsiteX241" fmla="*/ 4093355 w 4572002"/>
                  <a:gd name="connsiteY241" fmla="*/ 3574408 h 6858002"/>
                  <a:gd name="connsiteX242" fmla="*/ 4098434 w 4572002"/>
                  <a:gd name="connsiteY242" fmla="*/ 3562321 h 6858002"/>
                  <a:gd name="connsiteX243" fmla="*/ 4110977 w 4572002"/>
                  <a:gd name="connsiteY243" fmla="*/ 3544714 h 6858002"/>
                  <a:gd name="connsiteX244" fmla="*/ 4133076 w 4572002"/>
                  <a:gd name="connsiteY244" fmla="*/ 3489468 h 6858002"/>
                  <a:gd name="connsiteX245" fmla="*/ 4180703 w 4572002"/>
                  <a:gd name="connsiteY245" fmla="*/ 3172655 h 6858002"/>
                  <a:gd name="connsiteX246" fmla="*/ 4193158 w 4572002"/>
                  <a:gd name="connsiteY246" fmla="*/ 3077402 h 6858002"/>
                  <a:gd name="connsiteX247" fmla="*/ 4193158 w 4572002"/>
                  <a:gd name="connsiteY247" fmla="*/ 3077401 h 6858002"/>
                  <a:gd name="connsiteX248" fmla="*/ 4181465 w 4572002"/>
                  <a:gd name="connsiteY248" fmla="*/ 2982148 h 6858002"/>
                  <a:gd name="connsiteX249" fmla="*/ 4177881 w 4572002"/>
                  <a:gd name="connsiteY249" fmla="*/ 2947863 h 6858002"/>
                  <a:gd name="connsiteX250" fmla="*/ 4177882 w 4572002"/>
                  <a:gd name="connsiteY250" fmla="*/ 2947858 h 6858002"/>
                  <a:gd name="connsiteX251" fmla="*/ 4185787 w 4572002"/>
                  <a:gd name="connsiteY251" fmla="*/ 2903551 h 6858002"/>
                  <a:gd name="connsiteX252" fmla="*/ 4202421 w 4572002"/>
                  <a:gd name="connsiteY252" fmla="*/ 2848794 h 6858002"/>
                  <a:gd name="connsiteX253" fmla="*/ 4211111 w 4572002"/>
                  <a:gd name="connsiteY253" fmla="*/ 2836173 h 6858002"/>
                  <a:gd name="connsiteX254" fmla="*/ 3726625 w 4572002"/>
                  <a:gd name="connsiteY254" fmla="*/ 1508458 h 6858002"/>
                  <a:gd name="connsiteX255" fmla="*/ 3698531 w 4572002"/>
                  <a:gd name="connsiteY255" fmla="*/ 1596214 h 6858002"/>
                  <a:gd name="connsiteX256" fmla="*/ 3700436 w 4572002"/>
                  <a:gd name="connsiteY256" fmla="*/ 1624981 h 6858002"/>
                  <a:gd name="connsiteX257" fmla="*/ 3757017 w 4572002"/>
                  <a:gd name="connsiteY257" fmla="*/ 1697754 h 6858002"/>
                  <a:gd name="connsiteX258" fmla="*/ 3779686 w 4572002"/>
                  <a:gd name="connsiteY258" fmla="*/ 1733189 h 6858002"/>
                  <a:gd name="connsiteX259" fmla="*/ 3821407 w 4572002"/>
                  <a:gd name="connsiteY259" fmla="*/ 1833776 h 6858002"/>
                  <a:gd name="connsiteX260" fmla="*/ 3829028 w 4572002"/>
                  <a:gd name="connsiteY260" fmla="*/ 1842159 h 6858002"/>
                  <a:gd name="connsiteX261" fmla="*/ 3919519 w 4572002"/>
                  <a:gd name="connsiteY261" fmla="*/ 1916455 h 6858002"/>
                  <a:gd name="connsiteX262" fmla="*/ 3934949 w 4572002"/>
                  <a:gd name="connsiteY262" fmla="*/ 1933220 h 6858002"/>
                  <a:gd name="connsiteX263" fmla="*/ 3958954 w 4572002"/>
                  <a:gd name="connsiteY263" fmla="*/ 1953414 h 6858002"/>
                  <a:gd name="connsiteX264" fmla="*/ 4005437 w 4572002"/>
                  <a:gd name="connsiteY264" fmla="*/ 2016470 h 6858002"/>
                  <a:gd name="connsiteX265" fmla="*/ 4020296 w 4572002"/>
                  <a:gd name="connsiteY265" fmla="*/ 2094579 h 6858002"/>
                  <a:gd name="connsiteX266" fmla="*/ 4042967 w 4572002"/>
                  <a:gd name="connsiteY266" fmla="*/ 2188880 h 6858002"/>
                  <a:gd name="connsiteX267" fmla="*/ 4058207 w 4572002"/>
                  <a:gd name="connsiteY267" fmla="*/ 2228315 h 6858002"/>
                  <a:gd name="connsiteX268" fmla="*/ 4087164 w 4572002"/>
                  <a:gd name="connsiteY268" fmla="*/ 2334045 h 6858002"/>
                  <a:gd name="connsiteX269" fmla="*/ 4111549 w 4572002"/>
                  <a:gd name="connsiteY269" fmla="*/ 2409486 h 6858002"/>
                  <a:gd name="connsiteX270" fmla="*/ 4128650 w 4572002"/>
                  <a:gd name="connsiteY270" fmla="*/ 2435913 h 6858002"/>
                  <a:gd name="connsiteX271" fmla="*/ 4134481 w 4572002"/>
                  <a:gd name="connsiteY271" fmla="*/ 2463018 h 6858002"/>
                  <a:gd name="connsiteX272" fmla="*/ 4125839 w 4572002"/>
                  <a:gd name="connsiteY272" fmla="*/ 2518262 h 6858002"/>
                  <a:gd name="connsiteX273" fmla="*/ 4125838 w 4572002"/>
                  <a:gd name="connsiteY273" fmla="*/ 2518264 h 6858002"/>
                  <a:gd name="connsiteX274" fmla="*/ 4122194 w 4572002"/>
                  <a:gd name="connsiteY274" fmla="*/ 2545006 h 6858002"/>
                  <a:gd name="connsiteX275" fmla="*/ 4122194 w 4572002"/>
                  <a:gd name="connsiteY275" fmla="*/ 2545007 h 6858002"/>
                  <a:gd name="connsiteX276" fmla="*/ 4126408 w 4572002"/>
                  <a:gd name="connsiteY276" fmla="*/ 2571035 h 6858002"/>
                  <a:gd name="connsiteX277" fmla="*/ 4199563 w 4572002"/>
                  <a:gd name="connsiteY277" fmla="*/ 2668002 h 6858002"/>
                  <a:gd name="connsiteX278" fmla="*/ 4247953 w 4572002"/>
                  <a:gd name="connsiteY278" fmla="*/ 2745349 h 6858002"/>
                  <a:gd name="connsiteX279" fmla="*/ 4247954 w 4572002"/>
                  <a:gd name="connsiteY279" fmla="*/ 2745352 h 6858002"/>
                  <a:gd name="connsiteX280" fmla="*/ 4253873 w 4572002"/>
                  <a:gd name="connsiteY280" fmla="*/ 2778006 h 6858002"/>
                  <a:gd name="connsiteX281" fmla="*/ 4253453 w 4572002"/>
                  <a:gd name="connsiteY281" fmla="*/ 2785440 h 6858002"/>
                  <a:gd name="connsiteX282" fmla="*/ 4243374 w 4572002"/>
                  <a:gd name="connsiteY282" fmla="*/ 2811780 h 6858002"/>
                  <a:gd name="connsiteX283" fmla="*/ 4243371 w 4572002"/>
                  <a:gd name="connsiteY283" fmla="*/ 2811787 h 6858002"/>
                  <a:gd name="connsiteX284" fmla="*/ 4243372 w 4572002"/>
                  <a:gd name="connsiteY284" fmla="*/ 2811787 h 6858002"/>
                  <a:gd name="connsiteX285" fmla="*/ 4243374 w 4572002"/>
                  <a:gd name="connsiteY285" fmla="*/ 2811780 h 6858002"/>
                  <a:gd name="connsiteX286" fmla="*/ 4253025 w 4572002"/>
                  <a:gd name="connsiteY286" fmla="*/ 2793023 h 6858002"/>
                  <a:gd name="connsiteX287" fmla="*/ 4253453 w 4572002"/>
                  <a:gd name="connsiteY287" fmla="*/ 2785440 h 6858002"/>
                  <a:gd name="connsiteX288" fmla="*/ 4254654 w 4572002"/>
                  <a:gd name="connsiteY288" fmla="*/ 2782305 h 6858002"/>
                  <a:gd name="connsiteX289" fmla="*/ 4253873 w 4572002"/>
                  <a:gd name="connsiteY289" fmla="*/ 2778006 h 6858002"/>
                  <a:gd name="connsiteX290" fmla="*/ 4254284 w 4572002"/>
                  <a:gd name="connsiteY290" fmla="*/ 2770758 h 6858002"/>
                  <a:gd name="connsiteX291" fmla="*/ 4247954 w 4572002"/>
                  <a:gd name="connsiteY291" fmla="*/ 2745352 h 6858002"/>
                  <a:gd name="connsiteX292" fmla="*/ 4247953 w 4572002"/>
                  <a:gd name="connsiteY292" fmla="*/ 2745348 h 6858002"/>
                  <a:gd name="connsiteX293" fmla="*/ 4199563 w 4572002"/>
                  <a:gd name="connsiteY293" fmla="*/ 2668001 h 6858002"/>
                  <a:gd name="connsiteX294" fmla="*/ 4126408 w 4572002"/>
                  <a:gd name="connsiteY294" fmla="*/ 2571034 h 6858002"/>
                  <a:gd name="connsiteX295" fmla="*/ 4122194 w 4572002"/>
                  <a:gd name="connsiteY295" fmla="*/ 2545007 h 6858002"/>
                  <a:gd name="connsiteX296" fmla="*/ 4125838 w 4572002"/>
                  <a:gd name="connsiteY296" fmla="*/ 2518265 h 6858002"/>
                  <a:gd name="connsiteX297" fmla="*/ 4125839 w 4572002"/>
                  <a:gd name="connsiteY297" fmla="*/ 2518262 h 6858002"/>
                  <a:gd name="connsiteX298" fmla="*/ 4132419 w 4572002"/>
                  <a:gd name="connsiteY298" fmla="*/ 2490551 h 6858002"/>
                  <a:gd name="connsiteX299" fmla="*/ 4134481 w 4572002"/>
                  <a:gd name="connsiteY299" fmla="*/ 2463018 h 6858002"/>
                  <a:gd name="connsiteX300" fmla="*/ 4134481 w 4572002"/>
                  <a:gd name="connsiteY300" fmla="*/ 2463017 h 6858002"/>
                  <a:gd name="connsiteX301" fmla="*/ 4111549 w 4572002"/>
                  <a:gd name="connsiteY301" fmla="*/ 2409485 h 6858002"/>
                  <a:gd name="connsiteX302" fmla="*/ 4087164 w 4572002"/>
                  <a:gd name="connsiteY302" fmla="*/ 2334044 h 6858002"/>
                  <a:gd name="connsiteX303" fmla="*/ 4058207 w 4572002"/>
                  <a:gd name="connsiteY303" fmla="*/ 2228314 h 6858002"/>
                  <a:gd name="connsiteX304" fmla="*/ 4042967 w 4572002"/>
                  <a:gd name="connsiteY304" fmla="*/ 2188879 h 6858002"/>
                  <a:gd name="connsiteX305" fmla="*/ 4020296 w 4572002"/>
                  <a:gd name="connsiteY305" fmla="*/ 2094578 h 6858002"/>
                  <a:gd name="connsiteX306" fmla="*/ 4005437 w 4572002"/>
                  <a:gd name="connsiteY306" fmla="*/ 2016469 h 6858002"/>
                  <a:gd name="connsiteX307" fmla="*/ 3958954 w 4572002"/>
                  <a:gd name="connsiteY307" fmla="*/ 1953413 h 6858002"/>
                  <a:gd name="connsiteX308" fmla="*/ 3934949 w 4572002"/>
                  <a:gd name="connsiteY308" fmla="*/ 1933219 h 6858002"/>
                  <a:gd name="connsiteX309" fmla="*/ 3919519 w 4572002"/>
                  <a:gd name="connsiteY309" fmla="*/ 1916454 h 6858002"/>
                  <a:gd name="connsiteX310" fmla="*/ 3829028 w 4572002"/>
                  <a:gd name="connsiteY310" fmla="*/ 1842158 h 6858002"/>
                  <a:gd name="connsiteX311" fmla="*/ 3821407 w 4572002"/>
                  <a:gd name="connsiteY311" fmla="*/ 1833775 h 6858002"/>
                  <a:gd name="connsiteX312" fmla="*/ 3779686 w 4572002"/>
                  <a:gd name="connsiteY312" fmla="*/ 1733188 h 6858002"/>
                  <a:gd name="connsiteX313" fmla="*/ 3757018 w 4572002"/>
                  <a:gd name="connsiteY313" fmla="*/ 1697753 h 6858002"/>
                  <a:gd name="connsiteX314" fmla="*/ 3700436 w 4572002"/>
                  <a:gd name="connsiteY314" fmla="*/ 1624980 h 6858002"/>
                  <a:gd name="connsiteX315" fmla="*/ 3698532 w 4572002"/>
                  <a:gd name="connsiteY315" fmla="*/ 1596213 h 6858002"/>
                  <a:gd name="connsiteX316" fmla="*/ 3745230 w 4572002"/>
                  <a:gd name="connsiteY316" fmla="*/ 1459073 h 6858002"/>
                  <a:gd name="connsiteX317" fmla="*/ 3745229 w 4572002"/>
                  <a:gd name="connsiteY317" fmla="*/ 1459074 h 6858002"/>
                  <a:gd name="connsiteX318" fmla="*/ 3736012 w 4572002"/>
                  <a:gd name="connsiteY318" fmla="*/ 1481572 h 6858002"/>
                  <a:gd name="connsiteX319" fmla="*/ 3764423 w 4572002"/>
                  <a:gd name="connsiteY319" fmla="*/ 1268758 h 6858002"/>
                  <a:gd name="connsiteX320" fmla="*/ 3769590 w 4572002"/>
                  <a:gd name="connsiteY320" fmla="*/ 1286070 h 6858002"/>
                  <a:gd name="connsiteX321" fmla="*/ 3791927 w 4572002"/>
                  <a:gd name="connsiteY321" fmla="*/ 1350628 h 6858002"/>
                  <a:gd name="connsiteX322" fmla="*/ 3786333 w 4572002"/>
                  <a:gd name="connsiteY322" fmla="*/ 1413840 h 6858002"/>
                  <a:gd name="connsiteX323" fmla="*/ 3791928 w 4572002"/>
                  <a:gd name="connsiteY323" fmla="*/ 1350627 h 6858002"/>
                  <a:gd name="connsiteX324" fmla="*/ 3769590 w 4572002"/>
                  <a:gd name="connsiteY324" fmla="*/ 1286069 h 6858002"/>
                  <a:gd name="connsiteX325" fmla="*/ 3706152 w 4572002"/>
                  <a:gd name="connsiteY325" fmla="*/ 773035 h 6858002"/>
                  <a:gd name="connsiteX326" fmla="*/ 3706152 w 4572002"/>
                  <a:gd name="connsiteY326" fmla="*/ 773036 h 6858002"/>
                  <a:gd name="connsiteX327" fmla="*/ 3714152 w 4572002"/>
                  <a:gd name="connsiteY327" fmla="*/ 854380 h 6858002"/>
                  <a:gd name="connsiteX328" fmla="*/ 3745205 w 4572002"/>
                  <a:gd name="connsiteY328" fmla="*/ 915344 h 6858002"/>
                  <a:gd name="connsiteX329" fmla="*/ 3755683 w 4572002"/>
                  <a:gd name="connsiteY329" fmla="*/ 927156 h 6858002"/>
                  <a:gd name="connsiteX330" fmla="*/ 3752063 w 4572002"/>
                  <a:gd name="connsiteY330" fmla="*/ 1097088 h 6858002"/>
                  <a:gd name="connsiteX331" fmla="*/ 3747681 w 4572002"/>
                  <a:gd name="connsiteY331" fmla="*/ 1123186 h 6858002"/>
                  <a:gd name="connsiteX332" fmla="*/ 3772400 w 4572002"/>
                  <a:gd name="connsiteY332" fmla="*/ 1184029 h 6858002"/>
                  <a:gd name="connsiteX333" fmla="*/ 3747682 w 4572002"/>
                  <a:gd name="connsiteY333" fmla="*/ 1123185 h 6858002"/>
                  <a:gd name="connsiteX334" fmla="*/ 3752064 w 4572002"/>
                  <a:gd name="connsiteY334" fmla="*/ 1097087 h 6858002"/>
                  <a:gd name="connsiteX335" fmla="*/ 3755684 w 4572002"/>
                  <a:gd name="connsiteY335" fmla="*/ 927155 h 6858002"/>
                  <a:gd name="connsiteX336" fmla="*/ 3745206 w 4572002"/>
                  <a:gd name="connsiteY336" fmla="*/ 915343 h 6858002"/>
                  <a:gd name="connsiteX337" fmla="*/ 3714152 w 4572002"/>
                  <a:gd name="connsiteY337" fmla="*/ 854379 h 6858002"/>
                  <a:gd name="connsiteX338" fmla="*/ 3761553 w 4572002"/>
                  <a:gd name="connsiteY338" fmla="*/ 517851 h 6858002"/>
                  <a:gd name="connsiteX339" fmla="*/ 3752635 w 4572002"/>
                  <a:gd name="connsiteY339" fmla="*/ 556048 h 6858002"/>
                  <a:gd name="connsiteX340" fmla="*/ 3746157 w 4572002"/>
                  <a:gd name="connsiteY340" fmla="*/ 580051 h 6858002"/>
                  <a:gd name="connsiteX341" fmla="*/ 3742776 w 4572002"/>
                  <a:gd name="connsiteY341" fmla="*/ 642538 h 6858002"/>
                  <a:gd name="connsiteX342" fmla="*/ 3730253 w 4572002"/>
                  <a:gd name="connsiteY342" fmla="*/ 694928 h 6858002"/>
                  <a:gd name="connsiteX343" fmla="*/ 3742777 w 4572002"/>
                  <a:gd name="connsiteY343" fmla="*/ 642537 h 6858002"/>
                  <a:gd name="connsiteX344" fmla="*/ 3746158 w 4572002"/>
                  <a:gd name="connsiteY344" fmla="*/ 580050 h 6858002"/>
                  <a:gd name="connsiteX345" fmla="*/ 3752636 w 4572002"/>
                  <a:gd name="connsiteY345" fmla="*/ 556047 h 6858002"/>
                  <a:gd name="connsiteX346" fmla="*/ 3774848 w 4572002"/>
                  <a:gd name="connsiteY346" fmla="*/ 298169 h 6858002"/>
                  <a:gd name="connsiteX347" fmla="*/ 3760065 w 4572002"/>
                  <a:gd name="connsiteY347" fmla="*/ 313534 h 6858002"/>
                  <a:gd name="connsiteX348" fmla="*/ 3759493 w 4572002"/>
                  <a:gd name="connsiteY348" fmla="*/ 338871 h 6858002"/>
                  <a:gd name="connsiteX349" fmla="*/ 3759500 w 4572002"/>
                  <a:gd name="connsiteY349" fmla="*/ 338900 h 6858002"/>
                  <a:gd name="connsiteX350" fmla="*/ 3769400 w 4572002"/>
                  <a:gd name="connsiteY350" fmla="*/ 395640 h 6858002"/>
                  <a:gd name="connsiteX351" fmla="*/ 3765590 w 4572002"/>
                  <a:gd name="connsiteY351" fmla="*/ 367328 h 6858002"/>
                  <a:gd name="connsiteX352" fmla="*/ 3759500 w 4572002"/>
                  <a:gd name="connsiteY352" fmla="*/ 338900 h 6858002"/>
                  <a:gd name="connsiteX353" fmla="*/ 3759494 w 4572002"/>
                  <a:gd name="connsiteY353" fmla="*/ 338870 h 6858002"/>
                  <a:gd name="connsiteX354" fmla="*/ 3760066 w 4572002"/>
                  <a:gd name="connsiteY354" fmla="*/ 313533 h 6858002"/>
                  <a:gd name="connsiteX355" fmla="*/ 3782393 w 4572002"/>
                  <a:gd name="connsiteY355" fmla="*/ 281568 h 6858002"/>
                  <a:gd name="connsiteX356" fmla="*/ 3777498 w 4572002"/>
                  <a:gd name="connsiteY356" fmla="*/ 295415 h 6858002"/>
                  <a:gd name="connsiteX357" fmla="*/ 3777499 w 4572002"/>
                  <a:gd name="connsiteY357" fmla="*/ 295415 h 6858002"/>
                  <a:gd name="connsiteX358" fmla="*/ 3769073 w 4572002"/>
                  <a:gd name="connsiteY358" fmla="*/ 24486 h 6858002"/>
                  <a:gd name="connsiteX359" fmla="*/ 3766810 w 4572002"/>
                  <a:gd name="connsiteY359" fmla="*/ 74129 h 6858002"/>
                  <a:gd name="connsiteX360" fmla="*/ 3772734 w 4572002"/>
                  <a:gd name="connsiteY360" fmla="*/ 125861 h 6858002"/>
                  <a:gd name="connsiteX361" fmla="*/ 3777129 w 4572002"/>
                  <a:gd name="connsiteY361" fmla="*/ 153387 h 6858002"/>
                  <a:gd name="connsiteX362" fmla="*/ 3785402 w 4572002"/>
                  <a:gd name="connsiteY362" fmla="*/ 228944 h 6858002"/>
                  <a:gd name="connsiteX363" fmla="*/ 3780943 w 4572002"/>
                  <a:gd name="connsiteY363" fmla="*/ 177271 h 6858002"/>
                  <a:gd name="connsiteX364" fmla="*/ 3777129 w 4572002"/>
                  <a:gd name="connsiteY364" fmla="*/ 153387 h 6858002"/>
                  <a:gd name="connsiteX365" fmla="*/ 3776930 w 4572002"/>
                  <a:gd name="connsiteY365" fmla="*/ 151569 h 6858002"/>
                  <a:gd name="connsiteX366" fmla="*/ 3766811 w 4572002"/>
                  <a:gd name="connsiteY366" fmla="*/ 74129 h 6858002"/>
                  <a:gd name="connsiteX367" fmla="*/ 3766492 w 4572002"/>
                  <a:gd name="connsiteY367" fmla="*/ 0 h 6858002"/>
                  <a:gd name="connsiteX368" fmla="*/ 4230600 w 4572002"/>
                  <a:gd name="connsiteY368" fmla="*/ 0 h 6858002"/>
                  <a:gd name="connsiteX369" fmla="*/ 4229473 w 4572002"/>
                  <a:gd name="connsiteY369" fmla="*/ 2817 h 6858002"/>
                  <a:gd name="connsiteX370" fmla="*/ 4215375 w 4572002"/>
                  <a:gd name="connsiteY370" fmla="*/ 63587 h 6858002"/>
                  <a:gd name="connsiteX371" fmla="*/ 4201468 w 4572002"/>
                  <a:gd name="connsiteY371" fmla="*/ 176939 h 6858002"/>
                  <a:gd name="connsiteX372" fmla="*/ 4193466 w 4572002"/>
                  <a:gd name="connsiteY372" fmla="*/ 200182 h 6858002"/>
                  <a:gd name="connsiteX373" fmla="*/ 4155554 w 4572002"/>
                  <a:gd name="connsiteY373" fmla="*/ 340774 h 6858002"/>
                  <a:gd name="connsiteX374" fmla="*/ 4156319 w 4572002"/>
                  <a:gd name="connsiteY374" fmla="*/ 453364 h 6858002"/>
                  <a:gd name="connsiteX375" fmla="*/ 4158033 w 4572002"/>
                  <a:gd name="connsiteY375" fmla="*/ 462126 h 6858002"/>
                  <a:gd name="connsiteX376" fmla="*/ 4170605 w 4572002"/>
                  <a:gd name="connsiteY376" fmla="*/ 505182 h 6858002"/>
                  <a:gd name="connsiteX377" fmla="*/ 4167177 w 4572002"/>
                  <a:gd name="connsiteY377" fmla="*/ 571860 h 6858002"/>
                  <a:gd name="connsiteX378" fmla="*/ 4149840 w 4572002"/>
                  <a:gd name="connsiteY378" fmla="*/ 617772 h 6858002"/>
                  <a:gd name="connsiteX379" fmla="*/ 4149078 w 4572002"/>
                  <a:gd name="connsiteY379" fmla="*/ 674923 h 6858002"/>
                  <a:gd name="connsiteX380" fmla="*/ 4159937 w 4572002"/>
                  <a:gd name="connsiteY380" fmla="*/ 740268 h 6858002"/>
                  <a:gd name="connsiteX381" fmla="*/ 4162223 w 4572002"/>
                  <a:gd name="connsiteY381" fmla="*/ 769605 h 6858002"/>
                  <a:gd name="connsiteX382" fmla="*/ 4184703 w 4572002"/>
                  <a:gd name="connsiteY382" fmla="*/ 850189 h 6858002"/>
                  <a:gd name="connsiteX383" fmla="*/ 4179179 w 4572002"/>
                  <a:gd name="connsiteY383" fmla="*/ 898198 h 6858002"/>
                  <a:gd name="connsiteX384" fmla="*/ 4164319 w 4572002"/>
                  <a:gd name="connsiteY384" fmla="*/ 945444 h 6858002"/>
                  <a:gd name="connsiteX385" fmla="*/ 4150030 w 4572002"/>
                  <a:gd name="connsiteY385" fmla="*/ 975733 h 6858002"/>
                  <a:gd name="connsiteX386" fmla="*/ 4139934 w 4572002"/>
                  <a:gd name="connsiteY386" fmla="*/ 1036887 h 6858002"/>
                  <a:gd name="connsiteX387" fmla="*/ 4141458 w 4572002"/>
                  <a:gd name="connsiteY387" fmla="*/ 1048125 h 6858002"/>
                  <a:gd name="connsiteX388" fmla="*/ 4154032 w 4572002"/>
                  <a:gd name="connsiteY388" fmla="*/ 1230633 h 6858002"/>
                  <a:gd name="connsiteX389" fmla="*/ 4174225 w 4572002"/>
                  <a:gd name="connsiteY389" fmla="*/ 1303024 h 6858002"/>
                  <a:gd name="connsiteX390" fmla="*/ 4176701 w 4572002"/>
                  <a:gd name="connsiteY390" fmla="*/ 1318456 h 6858002"/>
                  <a:gd name="connsiteX391" fmla="*/ 4199372 w 4572002"/>
                  <a:gd name="connsiteY391" fmla="*/ 1472575 h 6858002"/>
                  <a:gd name="connsiteX392" fmla="*/ 4200325 w 4572002"/>
                  <a:gd name="connsiteY392" fmla="*/ 1489720 h 6858002"/>
                  <a:gd name="connsiteX393" fmla="*/ 4196324 w 4572002"/>
                  <a:gd name="connsiteY393" fmla="*/ 1537537 h 6858002"/>
                  <a:gd name="connsiteX394" fmla="*/ 4237474 w 4572002"/>
                  <a:gd name="connsiteY394" fmla="*/ 1650317 h 6858002"/>
                  <a:gd name="connsiteX395" fmla="*/ 4251572 w 4572002"/>
                  <a:gd name="connsiteY395" fmla="*/ 1763287 h 6858002"/>
                  <a:gd name="connsiteX396" fmla="*/ 4251380 w 4572002"/>
                  <a:gd name="connsiteY396" fmla="*/ 1825393 h 6858002"/>
                  <a:gd name="connsiteX397" fmla="*/ 4261478 w 4572002"/>
                  <a:gd name="connsiteY397" fmla="*/ 1869780 h 6858002"/>
                  <a:gd name="connsiteX398" fmla="*/ 4292149 w 4572002"/>
                  <a:gd name="connsiteY398" fmla="*/ 1978940 h 6858002"/>
                  <a:gd name="connsiteX399" fmla="*/ 4296911 w 4572002"/>
                  <a:gd name="connsiteY399" fmla="*/ 2030378 h 6858002"/>
                  <a:gd name="connsiteX400" fmla="*/ 4307201 w 4572002"/>
                  <a:gd name="connsiteY400" fmla="*/ 2085054 h 6858002"/>
                  <a:gd name="connsiteX401" fmla="*/ 4353302 w 4572002"/>
                  <a:gd name="connsiteY401" fmla="*/ 2220312 h 6858002"/>
                  <a:gd name="connsiteX402" fmla="*/ 4350636 w 4572002"/>
                  <a:gd name="connsiteY402" fmla="*/ 2330806 h 6858002"/>
                  <a:gd name="connsiteX403" fmla="*/ 4351206 w 4572002"/>
                  <a:gd name="connsiteY403" fmla="*/ 2401292 h 6858002"/>
                  <a:gd name="connsiteX404" fmla="*/ 4366446 w 4572002"/>
                  <a:gd name="connsiteY404" fmla="*/ 2485307 h 6858002"/>
                  <a:gd name="connsiteX405" fmla="*/ 4388736 w 4572002"/>
                  <a:gd name="connsiteY405" fmla="*/ 2554079 h 6858002"/>
                  <a:gd name="connsiteX406" fmla="*/ 4406453 w 4572002"/>
                  <a:gd name="connsiteY406" fmla="*/ 2649143 h 6858002"/>
                  <a:gd name="connsiteX407" fmla="*/ 4440554 w 4572002"/>
                  <a:gd name="connsiteY407" fmla="*/ 2743826 h 6858002"/>
                  <a:gd name="connsiteX408" fmla="*/ 4466653 w 4572002"/>
                  <a:gd name="connsiteY408" fmla="*/ 2809930 h 6858002"/>
                  <a:gd name="connsiteX409" fmla="*/ 4489705 w 4572002"/>
                  <a:gd name="connsiteY409" fmla="*/ 2901943 h 6858002"/>
                  <a:gd name="connsiteX410" fmla="*/ 4505897 w 4572002"/>
                  <a:gd name="connsiteY410" fmla="*/ 3042728 h 6858002"/>
                  <a:gd name="connsiteX411" fmla="*/ 4507613 w 4572002"/>
                  <a:gd name="connsiteY411" fmla="*/ 3107500 h 6858002"/>
                  <a:gd name="connsiteX412" fmla="*/ 4545521 w 4572002"/>
                  <a:gd name="connsiteY412" fmla="*/ 3209993 h 6858002"/>
                  <a:gd name="connsiteX413" fmla="*/ 4563811 w 4572002"/>
                  <a:gd name="connsiteY413" fmla="*/ 3253809 h 6858002"/>
                  <a:gd name="connsiteX414" fmla="*/ 4548570 w 4572002"/>
                  <a:gd name="connsiteY414" fmla="*/ 3293244 h 6858002"/>
                  <a:gd name="connsiteX415" fmla="*/ 4531043 w 4572002"/>
                  <a:gd name="connsiteY415" fmla="*/ 3318771 h 6858002"/>
                  <a:gd name="connsiteX416" fmla="*/ 4545904 w 4572002"/>
                  <a:gd name="connsiteY416" fmla="*/ 3399546 h 6858002"/>
                  <a:gd name="connsiteX417" fmla="*/ 4561524 w 4572002"/>
                  <a:gd name="connsiteY417" fmla="*/ 3485275 h 6858002"/>
                  <a:gd name="connsiteX418" fmla="*/ 4572002 w 4572002"/>
                  <a:gd name="connsiteY418" fmla="*/ 3546617 h 6858002"/>
                  <a:gd name="connsiteX419" fmla="*/ 4563620 w 4572002"/>
                  <a:gd name="connsiteY419" fmla="*/ 3623201 h 6858002"/>
                  <a:gd name="connsiteX420" fmla="*/ 4560192 w 4572002"/>
                  <a:gd name="connsiteY420" fmla="*/ 3683591 h 6858002"/>
                  <a:gd name="connsiteX421" fmla="*/ 4550476 w 4572002"/>
                  <a:gd name="connsiteY421" fmla="*/ 3732361 h 6858002"/>
                  <a:gd name="connsiteX422" fmla="*/ 4544759 w 4572002"/>
                  <a:gd name="connsiteY422" fmla="*/ 3749506 h 6858002"/>
                  <a:gd name="connsiteX423" fmla="*/ 4500182 w 4572002"/>
                  <a:gd name="connsiteY423" fmla="*/ 3885338 h 6858002"/>
                  <a:gd name="connsiteX424" fmla="*/ 4464557 w 4572002"/>
                  <a:gd name="connsiteY424" fmla="*/ 4030503 h 6858002"/>
                  <a:gd name="connsiteX425" fmla="*/ 4487039 w 4572002"/>
                  <a:gd name="connsiteY425" fmla="*/ 4124614 h 6858002"/>
                  <a:gd name="connsiteX426" fmla="*/ 4486656 w 4572002"/>
                  <a:gd name="connsiteY426" fmla="*/ 4159667 h 6858002"/>
                  <a:gd name="connsiteX427" fmla="*/ 4491801 w 4572002"/>
                  <a:gd name="connsiteY427" fmla="*/ 4320837 h 6858002"/>
                  <a:gd name="connsiteX428" fmla="*/ 4497325 w 4572002"/>
                  <a:gd name="connsiteY428" fmla="*/ 4349222 h 6858002"/>
                  <a:gd name="connsiteX429" fmla="*/ 4474653 w 4572002"/>
                  <a:gd name="connsiteY429" fmla="*/ 4502579 h 6858002"/>
                  <a:gd name="connsiteX430" fmla="*/ 4470844 w 4572002"/>
                  <a:gd name="connsiteY430" fmla="*/ 4558207 h 6858002"/>
                  <a:gd name="connsiteX431" fmla="*/ 4464557 w 4572002"/>
                  <a:gd name="connsiteY431" fmla="*/ 4609452 h 6858002"/>
                  <a:gd name="connsiteX432" fmla="*/ 4463033 w 4572002"/>
                  <a:gd name="connsiteY432" fmla="*/ 4681083 h 6858002"/>
                  <a:gd name="connsiteX433" fmla="*/ 4465891 w 4572002"/>
                  <a:gd name="connsiteY433" fmla="*/ 4755381 h 6858002"/>
                  <a:gd name="connsiteX434" fmla="*/ 4465319 w 4572002"/>
                  <a:gd name="connsiteY434" fmla="*/ 4838250 h 6858002"/>
                  <a:gd name="connsiteX435" fmla="*/ 4460367 w 4572002"/>
                  <a:gd name="connsiteY435" fmla="*/ 4871019 h 6858002"/>
                  <a:gd name="connsiteX436" fmla="*/ 4463795 w 4572002"/>
                  <a:gd name="connsiteY436" fmla="*/ 4959602 h 6858002"/>
                  <a:gd name="connsiteX437" fmla="*/ 4458082 w 4572002"/>
                  <a:gd name="connsiteY437" fmla="*/ 5006086 h 6858002"/>
                  <a:gd name="connsiteX438" fmla="*/ 4456937 w 4572002"/>
                  <a:gd name="connsiteY438" fmla="*/ 5082670 h 6858002"/>
                  <a:gd name="connsiteX439" fmla="*/ 4455603 w 4572002"/>
                  <a:gd name="connsiteY439" fmla="*/ 5107627 h 6858002"/>
                  <a:gd name="connsiteX440" fmla="*/ 4454840 w 4572002"/>
                  <a:gd name="connsiteY440" fmla="*/ 5129916 h 6858002"/>
                  <a:gd name="connsiteX441" fmla="*/ 4470464 w 4572002"/>
                  <a:gd name="connsiteY441" fmla="*/ 5206308 h 6858002"/>
                  <a:gd name="connsiteX442" fmla="*/ 4471415 w 4572002"/>
                  <a:gd name="connsiteY442" fmla="*/ 5274129 h 6858002"/>
                  <a:gd name="connsiteX443" fmla="*/ 4483990 w 4572002"/>
                  <a:gd name="connsiteY443" fmla="*/ 5393005 h 6858002"/>
                  <a:gd name="connsiteX444" fmla="*/ 4479607 w 4572002"/>
                  <a:gd name="connsiteY444" fmla="*/ 5419295 h 6858002"/>
                  <a:gd name="connsiteX445" fmla="*/ 4477894 w 4572002"/>
                  <a:gd name="connsiteY445" fmla="*/ 5501594 h 6858002"/>
                  <a:gd name="connsiteX446" fmla="*/ 4476560 w 4572002"/>
                  <a:gd name="connsiteY446" fmla="*/ 5548460 h 6858002"/>
                  <a:gd name="connsiteX447" fmla="*/ 4485703 w 4572002"/>
                  <a:gd name="connsiteY447" fmla="*/ 5606372 h 6858002"/>
                  <a:gd name="connsiteX448" fmla="*/ 4505134 w 4572002"/>
                  <a:gd name="connsiteY448" fmla="*/ 5706959 h 6858002"/>
                  <a:gd name="connsiteX449" fmla="*/ 4508183 w 4572002"/>
                  <a:gd name="connsiteY449" fmla="*/ 5733440 h 6858002"/>
                  <a:gd name="connsiteX450" fmla="*/ 4517519 w 4572002"/>
                  <a:gd name="connsiteY450" fmla="*/ 5781830 h 6858002"/>
                  <a:gd name="connsiteX451" fmla="*/ 4519234 w 4572002"/>
                  <a:gd name="connsiteY451" fmla="*/ 5790592 h 6858002"/>
                  <a:gd name="connsiteX452" fmla="*/ 4542855 w 4572002"/>
                  <a:gd name="connsiteY452" fmla="*/ 5864318 h 6858002"/>
                  <a:gd name="connsiteX453" fmla="*/ 4544759 w 4572002"/>
                  <a:gd name="connsiteY453" fmla="*/ 5902610 h 6858002"/>
                  <a:gd name="connsiteX454" fmla="*/ 4544951 w 4572002"/>
                  <a:gd name="connsiteY454" fmla="*/ 6012723 h 6858002"/>
                  <a:gd name="connsiteX455" fmla="*/ 4541332 w 4572002"/>
                  <a:gd name="connsiteY455" fmla="*/ 6059397 h 6858002"/>
                  <a:gd name="connsiteX456" fmla="*/ 4527426 w 4572002"/>
                  <a:gd name="connsiteY456" fmla="*/ 6171605 h 6858002"/>
                  <a:gd name="connsiteX457" fmla="*/ 4520568 w 4572002"/>
                  <a:gd name="connsiteY457" fmla="*/ 6242093 h 6858002"/>
                  <a:gd name="connsiteX458" fmla="*/ 4509706 w 4572002"/>
                  <a:gd name="connsiteY458" fmla="*/ 6323058 h 6858002"/>
                  <a:gd name="connsiteX459" fmla="*/ 4502848 w 4572002"/>
                  <a:gd name="connsiteY459" fmla="*/ 6415833 h 6858002"/>
                  <a:gd name="connsiteX460" fmla="*/ 4482084 w 4572002"/>
                  <a:gd name="connsiteY460" fmla="*/ 6584812 h 6858002"/>
                  <a:gd name="connsiteX461" fmla="*/ 4460557 w 4572002"/>
                  <a:gd name="connsiteY461" fmla="*/ 6748458 h 6858002"/>
                  <a:gd name="connsiteX462" fmla="*/ 4441507 w 4572002"/>
                  <a:gd name="connsiteY462" fmla="*/ 6815516 h 6858002"/>
                  <a:gd name="connsiteX463" fmla="*/ 4431806 w 4572002"/>
                  <a:gd name="connsiteY463" fmla="*/ 6858001 h 6858002"/>
                  <a:gd name="connsiteX464" fmla="*/ 4259554 w 4572002"/>
                  <a:gd name="connsiteY464" fmla="*/ 6858001 h 6858002"/>
                  <a:gd name="connsiteX465" fmla="*/ 4259554 w 4572002"/>
                  <a:gd name="connsiteY465" fmla="*/ 6858002 h 6858002"/>
                  <a:gd name="connsiteX466" fmla="*/ 0 w 4572002"/>
                  <a:gd name="connsiteY466" fmla="*/ 6858002 h 6858002"/>
                  <a:gd name="connsiteX467" fmla="*/ 0 w 4572002"/>
                  <a:gd name="connsiteY467" fmla="*/ 2 h 6858002"/>
                  <a:gd name="connsiteX468" fmla="*/ 3766492 w 4572002"/>
                  <a:gd name="connsiteY468" fmla="*/ 1 h 6858002"/>
                  <a:gd name="connsiteX469" fmla="*/ 3769210 w 4572002"/>
                  <a:gd name="connsiteY469" fmla="*/ 21486 h 685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</a:cxnLst>
                <a:rect l="l" t="t" r="r" b="b"/>
                <a:pathLst>
                  <a:path w="4572002" h="6858002">
                    <a:moveTo>
                      <a:pt x="4214994" y="6564620"/>
                    </a:moveTo>
                    <a:lnTo>
                      <a:pt x="4214994" y="6564621"/>
                    </a:lnTo>
                    <a:cubicBezTo>
                      <a:pt x="4225281" y="6575479"/>
                      <a:pt x="4231378" y="6582147"/>
                      <a:pt x="4237474" y="6588626"/>
                    </a:cubicBezTo>
                    <a:lnTo>
                      <a:pt x="4254096" y="6625225"/>
                    </a:lnTo>
                    <a:lnTo>
                      <a:pt x="4247001" y="6662540"/>
                    </a:lnTo>
                    <a:lnTo>
                      <a:pt x="4247000" y="6662541"/>
                    </a:lnTo>
                    <a:lnTo>
                      <a:pt x="4246999" y="6662544"/>
                    </a:lnTo>
                    <a:lnTo>
                      <a:pt x="4235550" y="6683027"/>
                    </a:lnTo>
                    <a:lnTo>
                      <a:pt x="4232403" y="6702976"/>
                    </a:lnTo>
                    <a:lnTo>
                      <a:pt x="4232403" y="6702977"/>
                    </a:lnTo>
                    <a:cubicBezTo>
                      <a:pt x="4232808" y="6716169"/>
                      <a:pt x="4237951" y="6729219"/>
                      <a:pt x="4246238" y="6742553"/>
                    </a:cubicBezTo>
                    <a:lnTo>
                      <a:pt x="4246239" y="6742555"/>
                    </a:lnTo>
                    <a:lnTo>
                      <a:pt x="4265716" y="6812062"/>
                    </a:lnTo>
                    <a:lnTo>
                      <a:pt x="4265717" y="6812064"/>
                    </a:lnTo>
                    <a:lnTo>
                      <a:pt x="4265717" y="6812063"/>
                    </a:lnTo>
                    <a:lnTo>
                      <a:pt x="4265716" y="6812062"/>
                    </a:lnTo>
                    <a:lnTo>
                      <a:pt x="4260942" y="6776800"/>
                    </a:lnTo>
                    <a:lnTo>
                      <a:pt x="4246239" y="6742555"/>
                    </a:lnTo>
                    <a:lnTo>
                      <a:pt x="4246238" y="6742552"/>
                    </a:lnTo>
                    <a:lnTo>
                      <a:pt x="4232403" y="6702976"/>
                    </a:lnTo>
                    <a:lnTo>
                      <a:pt x="4246999" y="6662544"/>
                    </a:lnTo>
                    <a:lnTo>
                      <a:pt x="4247000" y="6662542"/>
                    </a:lnTo>
                    <a:lnTo>
                      <a:pt x="4247001" y="6662540"/>
                    </a:lnTo>
                    <a:lnTo>
                      <a:pt x="4254084" y="6645552"/>
                    </a:lnTo>
                    <a:lnTo>
                      <a:pt x="4254096" y="6625225"/>
                    </a:lnTo>
                    <a:lnTo>
                      <a:pt x="4254096" y="6625224"/>
                    </a:lnTo>
                    <a:cubicBezTo>
                      <a:pt x="4252000" y="6611341"/>
                      <a:pt x="4245951" y="6597578"/>
                      <a:pt x="4237474" y="6588625"/>
                    </a:cubicBezTo>
                    <a:close/>
                    <a:moveTo>
                      <a:pt x="4295315" y="6438981"/>
                    </a:moveTo>
                    <a:lnTo>
                      <a:pt x="4275385" y="6463840"/>
                    </a:lnTo>
                    <a:lnTo>
                      <a:pt x="4275382" y="6463849"/>
                    </a:lnTo>
                    <a:lnTo>
                      <a:pt x="4261587" y="6513012"/>
                    </a:lnTo>
                    <a:lnTo>
                      <a:pt x="4242781" y="6546194"/>
                    </a:lnTo>
                    <a:lnTo>
                      <a:pt x="4242781" y="6546195"/>
                    </a:lnTo>
                    <a:lnTo>
                      <a:pt x="4259120" y="6521804"/>
                    </a:lnTo>
                    <a:lnTo>
                      <a:pt x="4261587" y="6513012"/>
                    </a:lnTo>
                    <a:lnTo>
                      <a:pt x="4264398" y="6508052"/>
                    </a:lnTo>
                    <a:lnTo>
                      <a:pt x="4275382" y="6463849"/>
                    </a:lnTo>
                    <a:lnTo>
                      <a:pt x="4275385" y="6463841"/>
                    </a:lnTo>
                    <a:cubicBezTo>
                      <a:pt x="4278336" y="6451650"/>
                      <a:pt x="4285813" y="6444077"/>
                      <a:pt x="4295315" y="6438981"/>
                    </a:cubicBezTo>
                    <a:close/>
                    <a:moveTo>
                      <a:pt x="4381289" y="6365204"/>
                    </a:moveTo>
                    <a:lnTo>
                      <a:pt x="4380008" y="6387910"/>
                    </a:lnTo>
                    <a:lnTo>
                      <a:pt x="4378243" y="6391549"/>
                    </a:lnTo>
                    <a:lnTo>
                      <a:pt x="4370589" y="6407332"/>
                    </a:lnTo>
                    <a:lnTo>
                      <a:pt x="4370589" y="6407333"/>
                    </a:lnTo>
                    <a:lnTo>
                      <a:pt x="4378243" y="6391549"/>
                    </a:lnTo>
                    <a:lnTo>
                      <a:pt x="4380008" y="6387910"/>
                    </a:lnTo>
                    <a:close/>
                    <a:moveTo>
                      <a:pt x="4142220" y="4221391"/>
                    </a:moveTo>
                    <a:lnTo>
                      <a:pt x="4142220" y="4221392"/>
                    </a:lnTo>
                    <a:cubicBezTo>
                      <a:pt x="4142982" y="4232061"/>
                      <a:pt x="4143172" y="4243873"/>
                      <a:pt x="4147936" y="4253015"/>
                    </a:cubicBezTo>
                    <a:cubicBezTo>
                      <a:pt x="4160129" y="4277402"/>
                      <a:pt x="4175749" y="4300071"/>
                      <a:pt x="4187752" y="4324646"/>
                    </a:cubicBezTo>
                    <a:lnTo>
                      <a:pt x="4196706" y="4363891"/>
                    </a:lnTo>
                    <a:lnTo>
                      <a:pt x="4195944" y="4482004"/>
                    </a:lnTo>
                    <a:cubicBezTo>
                      <a:pt x="4193276" y="4546776"/>
                      <a:pt x="4192704" y="4612500"/>
                      <a:pt x="4135934" y="4659174"/>
                    </a:cubicBezTo>
                    <a:cubicBezTo>
                      <a:pt x="4131362" y="4662986"/>
                      <a:pt x="4128694" y="4671176"/>
                      <a:pt x="4127932" y="4677655"/>
                    </a:cubicBezTo>
                    <a:cubicBezTo>
                      <a:pt x="4124313" y="4707564"/>
                      <a:pt x="4123931" y="4738235"/>
                      <a:pt x="4118025" y="4767764"/>
                    </a:cubicBezTo>
                    <a:cubicBezTo>
                      <a:pt x="4115644" y="4779575"/>
                      <a:pt x="4114835" y="4790387"/>
                      <a:pt x="4116716" y="4800483"/>
                    </a:cubicBezTo>
                    <a:lnTo>
                      <a:pt x="4116716" y="4800484"/>
                    </a:lnTo>
                    <a:cubicBezTo>
                      <a:pt x="4118597" y="4810581"/>
                      <a:pt x="4123170" y="4819964"/>
                      <a:pt x="4131552" y="4828917"/>
                    </a:cubicBezTo>
                    <a:lnTo>
                      <a:pt x="4153733" y="4863343"/>
                    </a:lnTo>
                    <a:lnTo>
                      <a:pt x="4161262" y="4889275"/>
                    </a:lnTo>
                    <a:lnTo>
                      <a:pt x="4159557" y="4912168"/>
                    </a:lnTo>
                    <a:cubicBezTo>
                      <a:pt x="4157842" y="4919978"/>
                      <a:pt x="4157485" y="4927122"/>
                      <a:pt x="4158155" y="4933804"/>
                    </a:cubicBezTo>
                    <a:lnTo>
                      <a:pt x="4158155" y="4933805"/>
                    </a:lnTo>
                    <a:lnTo>
                      <a:pt x="4162914" y="4952673"/>
                    </a:lnTo>
                    <a:lnTo>
                      <a:pt x="4165707" y="4957454"/>
                    </a:lnTo>
                    <a:lnTo>
                      <a:pt x="4166985" y="4961456"/>
                    </a:lnTo>
                    <a:cubicBezTo>
                      <a:pt x="4171496" y="4970097"/>
                      <a:pt x="4177202" y="4978394"/>
                      <a:pt x="4182989" y="4987038"/>
                    </a:cubicBezTo>
                    <a:cubicBezTo>
                      <a:pt x="4194228" y="5003802"/>
                      <a:pt x="4208326" y="5022853"/>
                      <a:pt x="4209468" y="5041522"/>
                    </a:cubicBezTo>
                    <a:cubicBezTo>
                      <a:pt x="4210087" y="5052096"/>
                      <a:pt x="4213005" y="5062300"/>
                      <a:pt x="4216684" y="5072376"/>
                    </a:cubicBezTo>
                    <a:lnTo>
                      <a:pt x="4222587" y="5087441"/>
                    </a:lnTo>
                    <a:lnTo>
                      <a:pt x="4235615" y="5133220"/>
                    </a:lnTo>
                    <a:lnTo>
                      <a:pt x="4235616" y="5133225"/>
                    </a:lnTo>
                    <a:lnTo>
                      <a:pt x="4228901" y="5166113"/>
                    </a:lnTo>
                    <a:lnTo>
                      <a:pt x="4228901" y="5166114"/>
                    </a:lnTo>
                    <a:cubicBezTo>
                      <a:pt x="4228139" y="5167638"/>
                      <a:pt x="4228712" y="5169781"/>
                      <a:pt x="4229593" y="5172091"/>
                    </a:cubicBezTo>
                    <a:lnTo>
                      <a:pt x="4232139" y="5179068"/>
                    </a:lnTo>
                    <a:cubicBezTo>
                      <a:pt x="4235759" y="5196595"/>
                      <a:pt x="4235807" y="5213598"/>
                      <a:pt x="4231973" y="5229434"/>
                    </a:cubicBezTo>
                    <a:lnTo>
                      <a:pt x="4225669" y="5241089"/>
                    </a:lnTo>
                    <a:lnTo>
                      <a:pt x="4208517" y="5272796"/>
                    </a:lnTo>
                    <a:cubicBezTo>
                      <a:pt x="4196871" y="5285441"/>
                      <a:pt x="4189165" y="5298595"/>
                      <a:pt x="4184613" y="5312288"/>
                    </a:cubicBezTo>
                    <a:lnTo>
                      <a:pt x="4183557" y="5321350"/>
                    </a:lnTo>
                    <a:lnTo>
                      <a:pt x="4181083" y="5326163"/>
                    </a:lnTo>
                    <a:lnTo>
                      <a:pt x="4179637" y="5355014"/>
                    </a:lnTo>
                    <a:lnTo>
                      <a:pt x="4179637" y="5355015"/>
                    </a:lnTo>
                    <a:cubicBezTo>
                      <a:pt x="4180286" y="5364883"/>
                      <a:pt x="4181989" y="5375003"/>
                      <a:pt x="4184513" y="5385385"/>
                    </a:cubicBezTo>
                    <a:cubicBezTo>
                      <a:pt x="4187752" y="5398722"/>
                      <a:pt x="4190038" y="5412058"/>
                      <a:pt x="4192704" y="5425583"/>
                    </a:cubicBezTo>
                    <a:cubicBezTo>
                      <a:pt x="4196514" y="5443871"/>
                      <a:pt x="4200516" y="5462352"/>
                      <a:pt x="4204327" y="5480638"/>
                    </a:cubicBezTo>
                    <a:lnTo>
                      <a:pt x="4208850" y="5507668"/>
                    </a:lnTo>
                    <a:lnTo>
                      <a:pt x="4198232" y="5531692"/>
                    </a:lnTo>
                    <a:lnTo>
                      <a:pt x="4198231" y="5531693"/>
                    </a:lnTo>
                    <a:cubicBezTo>
                      <a:pt x="4191181" y="5537600"/>
                      <a:pt x="4187989" y="5542649"/>
                      <a:pt x="4188085" y="5547578"/>
                    </a:cubicBezTo>
                    <a:lnTo>
                      <a:pt x="4188085" y="5547579"/>
                    </a:lnTo>
                    <a:cubicBezTo>
                      <a:pt x="4188180" y="5552508"/>
                      <a:pt x="4191562" y="5557318"/>
                      <a:pt x="4197659" y="5562747"/>
                    </a:cubicBezTo>
                    <a:cubicBezTo>
                      <a:pt x="4240332" y="5600468"/>
                      <a:pt x="4267003" y="5646190"/>
                      <a:pt x="4268907" y="5704484"/>
                    </a:cubicBezTo>
                    <a:cubicBezTo>
                      <a:pt x="4269289" y="5716486"/>
                      <a:pt x="4271954" y="5728679"/>
                      <a:pt x="4274812" y="5740489"/>
                    </a:cubicBezTo>
                    <a:cubicBezTo>
                      <a:pt x="4276527" y="5747729"/>
                      <a:pt x="4278433" y="5756494"/>
                      <a:pt x="4283578" y="5760874"/>
                    </a:cubicBezTo>
                    <a:cubicBezTo>
                      <a:pt x="4322821" y="5794975"/>
                      <a:pt x="4350063" y="5837458"/>
                      <a:pt x="4371973" y="5883752"/>
                    </a:cubicBezTo>
                    <a:lnTo>
                      <a:pt x="4371974" y="5883757"/>
                    </a:lnTo>
                    <a:lnTo>
                      <a:pt x="4389877" y="5935946"/>
                    </a:lnTo>
                    <a:lnTo>
                      <a:pt x="4389878" y="5935950"/>
                    </a:lnTo>
                    <a:lnTo>
                      <a:pt x="4386259" y="5993290"/>
                    </a:lnTo>
                    <a:lnTo>
                      <a:pt x="4386259" y="5993291"/>
                    </a:lnTo>
                    <a:cubicBezTo>
                      <a:pt x="4385116" y="6004531"/>
                      <a:pt x="4385306" y="6017485"/>
                      <a:pt x="4379782" y="6026440"/>
                    </a:cubicBezTo>
                    <a:cubicBezTo>
                      <a:pt x="4362445" y="6054825"/>
                      <a:pt x="4343778" y="6082258"/>
                      <a:pt x="4323583" y="6108738"/>
                    </a:cubicBezTo>
                    <a:cubicBezTo>
                      <a:pt x="4314914" y="6120074"/>
                      <a:pt x="4309961" y="6126884"/>
                      <a:pt x="4309890" y="6133314"/>
                    </a:cubicBezTo>
                    <a:lnTo>
                      <a:pt x="4309890" y="6133315"/>
                    </a:lnTo>
                    <a:lnTo>
                      <a:pt x="4313591" y="6143190"/>
                    </a:lnTo>
                    <a:lnTo>
                      <a:pt x="4325486" y="6155600"/>
                    </a:lnTo>
                    <a:lnTo>
                      <a:pt x="4325488" y="6155603"/>
                    </a:lnTo>
                    <a:cubicBezTo>
                      <a:pt x="4347778" y="6175798"/>
                      <a:pt x="4359398" y="6200945"/>
                      <a:pt x="4364160" y="6228757"/>
                    </a:cubicBezTo>
                    <a:lnTo>
                      <a:pt x="4381497" y="6361540"/>
                    </a:lnTo>
                    <a:lnTo>
                      <a:pt x="4381497" y="6361539"/>
                    </a:lnTo>
                    <a:cubicBezTo>
                      <a:pt x="4377877" y="6317151"/>
                      <a:pt x="4371590" y="6272764"/>
                      <a:pt x="4364160" y="6228756"/>
                    </a:cubicBezTo>
                    <a:cubicBezTo>
                      <a:pt x="4359398" y="6200944"/>
                      <a:pt x="4347778" y="6175797"/>
                      <a:pt x="4325488" y="6155602"/>
                    </a:cubicBezTo>
                    <a:lnTo>
                      <a:pt x="4325486" y="6155600"/>
                    </a:lnTo>
                    <a:lnTo>
                      <a:pt x="4309890" y="6133315"/>
                    </a:lnTo>
                    <a:lnTo>
                      <a:pt x="4323583" y="6108739"/>
                    </a:lnTo>
                    <a:cubicBezTo>
                      <a:pt x="4343778" y="6082259"/>
                      <a:pt x="4362445" y="6054826"/>
                      <a:pt x="4379782" y="6026441"/>
                    </a:cubicBezTo>
                    <a:cubicBezTo>
                      <a:pt x="4385306" y="6017486"/>
                      <a:pt x="4385116" y="6004532"/>
                      <a:pt x="4386259" y="5993292"/>
                    </a:cubicBezTo>
                    <a:lnTo>
                      <a:pt x="4386259" y="5993290"/>
                    </a:lnTo>
                    <a:lnTo>
                      <a:pt x="4389712" y="5964477"/>
                    </a:lnTo>
                    <a:lnTo>
                      <a:pt x="4389878" y="5935950"/>
                    </a:lnTo>
                    <a:lnTo>
                      <a:pt x="4389878" y="5935949"/>
                    </a:lnTo>
                    <a:lnTo>
                      <a:pt x="4389877" y="5935946"/>
                    </a:lnTo>
                    <a:lnTo>
                      <a:pt x="4382997" y="5909351"/>
                    </a:lnTo>
                    <a:lnTo>
                      <a:pt x="4371974" y="5883757"/>
                    </a:lnTo>
                    <a:lnTo>
                      <a:pt x="4371973" y="5883751"/>
                    </a:lnTo>
                    <a:cubicBezTo>
                      <a:pt x="4350063" y="5837457"/>
                      <a:pt x="4322821" y="5794974"/>
                      <a:pt x="4283578" y="5760873"/>
                    </a:cubicBezTo>
                    <a:cubicBezTo>
                      <a:pt x="4278433" y="5756493"/>
                      <a:pt x="4276527" y="5747728"/>
                      <a:pt x="4274812" y="5740488"/>
                    </a:cubicBezTo>
                    <a:cubicBezTo>
                      <a:pt x="4271954" y="5728678"/>
                      <a:pt x="4269289" y="5716485"/>
                      <a:pt x="4268907" y="5704483"/>
                    </a:cubicBezTo>
                    <a:cubicBezTo>
                      <a:pt x="4267003" y="5646189"/>
                      <a:pt x="4240332" y="5600467"/>
                      <a:pt x="4197659" y="5562746"/>
                    </a:cubicBezTo>
                    <a:lnTo>
                      <a:pt x="4188085" y="5547578"/>
                    </a:lnTo>
                    <a:lnTo>
                      <a:pt x="4198231" y="5531694"/>
                    </a:lnTo>
                    <a:lnTo>
                      <a:pt x="4198232" y="5531692"/>
                    </a:lnTo>
                    <a:lnTo>
                      <a:pt x="4206630" y="5520422"/>
                    </a:lnTo>
                    <a:lnTo>
                      <a:pt x="4208850" y="5507668"/>
                    </a:lnTo>
                    <a:lnTo>
                      <a:pt x="4208850" y="5507667"/>
                    </a:lnTo>
                    <a:cubicBezTo>
                      <a:pt x="4208803" y="5498832"/>
                      <a:pt x="4206231" y="5489497"/>
                      <a:pt x="4204327" y="5480637"/>
                    </a:cubicBezTo>
                    <a:cubicBezTo>
                      <a:pt x="4200516" y="5462351"/>
                      <a:pt x="4196514" y="5443870"/>
                      <a:pt x="4192704" y="5425582"/>
                    </a:cubicBezTo>
                    <a:cubicBezTo>
                      <a:pt x="4190038" y="5412057"/>
                      <a:pt x="4187752" y="5398721"/>
                      <a:pt x="4184513" y="5385384"/>
                    </a:cubicBezTo>
                    <a:lnTo>
                      <a:pt x="4179637" y="5355014"/>
                    </a:lnTo>
                    <a:lnTo>
                      <a:pt x="4183557" y="5321350"/>
                    </a:lnTo>
                    <a:lnTo>
                      <a:pt x="4208517" y="5272797"/>
                    </a:lnTo>
                    <a:lnTo>
                      <a:pt x="4225669" y="5241089"/>
                    </a:lnTo>
                    <a:lnTo>
                      <a:pt x="4231973" y="5229433"/>
                    </a:lnTo>
                    <a:lnTo>
                      <a:pt x="4232139" y="5179068"/>
                    </a:lnTo>
                    <a:lnTo>
                      <a:pt x="4232139" y="5179067"/>
                    </a:lnTo>
                    <a:cubicBezTo>
                      <a:pt x="4231663" y="5176876"/>
                      <a:pt x="4230473" y="5174400"/>
                      <a:pt x="4229593" y="5172090"/>
                    </a:cubicBezTo>
                    <a:lnTo>
                      <a:pt x="4228901" y="5166114"/>
                    </a:lnTo>
                    <a:lnTo>
                      <a:pt x="4235616" y="5133225"/>
                    </a:lnTo>
                    <a:lnTo>
                      <a:pt x="4235616" y="5133224"/>
                    </a:lnTo>
                    <a:lnTo>
                      <a:pt x="4235615" y="5133220"/>
                    </a:lnTo>
                    <a:lnTo>
                      <a:pt x="4228473" y="5102461"/>
                    </a:lnTo>
                    <a:lnTo>
                      <a:pt x="4222587" y="5087441"/>
                    </a:lnTo>
                    <a:lnTo>
                      <a:pt x="4222582" y="5087423"/>
                    </a:lnTo>
                    <a:cubicBezTo>
                      <a:pt x="4216496" y="5072411"/>
                      <a:pt x="4210397" y="5057381"/>
                      <a:pt x="4209468" y="5041521"/>
                    </a:cubicBezTo>
                    <a:cubicBezTo>
                      <a:pt x="4208326" y="5022852"/>
                      <a:pt x="4194228" y="5003801"/>
                      <a:pt x="4182989" y="4987037"/>
                    </a:cubicBezTo>
                    <a:lnTo>
                      <a:pt x="4165707" y="4957454"/>
                    </a:lnTo>
                    <a:lnTo>
                      <a:pt x="4158155" y="4933805"/>
                    </a:lnTo>
                    <a:lnTo>
                      <a:pt x="4159557" y="4912169"/>
                    </a:lnTo>
                    <a:cubicBezTo>
                      <a:pt x="4161319" y="4904358"/>
                      <a:pt x="4161831" y="4896714"/>
                      <a:pt x="4161262" y="4889276"/>
                    </a:cubicBezTo>
                    <a:lnTo>
                      <a:pt x="4161262" y="4889275"/>
                    </a:lnTo>
                    <a:lnTo>
                      <a:pt x="4156484" y="4867614"/>
                    </a:lnTo>
                    <a:lnTo>
                      <a:pt x="4153733" y="4863343"/>
                    </a:lnTo>
                    <a:lnTo>
                      <a:pt x="4151983" y="4857317"/>
                    </a:lnTo>
                    <a:cubicBezTo>
                      <a:pt x="4146840" y="4847214"/>
                      <a:pt x="4139839" y="4837703"/>
                      <a:pt x="4131552" y="4828916"/>
                    </a:cubicBezTo>
                    <a:lnTo>
                      <a:pt x="4116716" y="4800483"/>
                    </a:lnTo>
                    <a:lnTo>
                      <a:pt x="4118025" y="4767765"/>
                    </a:lnTo>
                    <a:cubicBezTo>
                      <a:pt x="4123931" y="4738236"/>
                      <a:pt x="4124313" y="4707565"/>
                      <a:pt x="4127932" y="4677656"/>
                    </a:cubicBezTo>
                    <a:cubicBezTo>
                      <a:pt x="4128694" y="4671177"/>
                      <a:pt x="4131362" y="4662987"/>
                      <a:pt x="4135934" y="4659175"/>
                    </a:cubicBezTo>
                    <a:cubicBezTo>
                      <a:pt x="4192704" y="4612501"/>
                      <a:pt x="4193276" y="4546777"/>
                      <a:pt x="4195944" y="4482005"/>
                    </a:cubicBezTo>
                    <a:cubicBezTo>
                      <a:pt x="4197659" y="4442762"/>
                      <a:pt x="4197659" y="4403326"/>
                      <a:pt x="4196706" y="4363891"/>
                    </a:cubicBezTo>
                    <a:lnTo>
                      <a:pt x="4196706" y="4363890"/>
                    </a:lnTo>
                    <a:cubicBezTo>
                      <a:pt x="4196514" y="4350554"/>
                      <a:pt x="4193466" y="4336457"/>
                      <a:pt x="4187752" y="4324645"/>
                    </a:cubicBezTo>
                    <a:cubicBezTo>
                      <a:pt x="4175749" y="4300070"/>
                      <a:pt x="4160129" y="4277401"/>
                      <a:pt x="4147936" y="4253014"/>
                    </a:cubicBezTo>
                    <a:close/>
                    <a:moveTo>
                      <a:pt x="4211111" y="2836172"/>
                    </a:moveTo>
                    <a:lnTo>
                      <a:pt x="4202421" y="2848793"/>
                    </a:lnTo>
                    <a:cubicBezTo>
                      <a:pt x="4197421" y="2865010"/>
                      <a:pt x="4191562" y="2881307"/>
                      <a:pt x="4186816" y="2897785"/>
                    </a:cubicBezTo>
                    <a:lnTo>
                      <a:pt x="4185787" y="2903551"/>
                    </a:lnTo>
                    <a:lnTo>
                      <a:pt x="4182513" y="2914328"/>
                    </a:lnTo>
                    <a:lnTo>
                      <a:pt x="4177882" y="2947858"/>
                    </a:lnTo>
                    <a:lnTo>
                      <a:pt x="4177881" y="2947862"/>
                    </a:lnTo>
                    <a:lnTo>
                      <a:pt x="4177881" y="2947863"/>
                    </a:lnTo>
                    <a:cubicBezTo>
                      <a:pt x="4177512" y="2959157"/>
                      <a:pt x="4178512" y="2970576"/>
                      <a:pt x="4181465" y="2982149"/>
                    </a:cubicBezTo>
                    <a:lnTo>
                      <a:pt x="4193158" y="3077402"/>
                    </a:lnTo>
                    <a:lnTo>
                      <a:pt x="4180703" y="3172654"/>
                    </a:lnTo>
                    <a:cubicBezTo>
                      <a:pt x="4154794" y="3276480"/>
                      <a:pt x="4127362" y="3380305"/>
                      <a:pt x="4133076" y="3489467"/>
                    </a:cubicBezTo>
                    <a:cubicBezTo>
                      <a:pt x="4134028" y="3507563"/>
                      <a:pt x="4122407" y="3529090"/>
                      <a:pt x="4110977" y="3544713"/>
                    </a:cubicBezTo>
                    <a:cubicBezTo>
                      <a:pt x="4100119" y="3559668"/>
                      <a:pt x="4094260" y="3566812"/>
                      <a:pt x="4093355" y="3574408"/>
                    </a:cubicBezTo>
                    <a:lnTo>
                      <a:pt x="4093355" y="3574409"/>
                    </a:lnTo>
                    <a:cubicBezTo>
                      <a:pt x="4092450" y="3582005"/>
                      <a:pt x="4096499" y="3590054"/>
                      <a:pt x="4105453" y="3606818"/>
                    </a:cubicBezTo>
                    <a:cubicBezTo>
                      <a:pt x="4109835" y="3614820"/>
                      <a:pt x="4112501" y="3624726"/>
                      <a:pt x="4118979" y="3630633"/>
                    </a:cubicBezTo>
                    <a:lnTo>
                      <a:pt x="4136708" y="3654416"/>
                    </a:lnTo>
                    <a:lnTo>
                      <a:pt x="4140382" y="3668940"/>
                    </a:lnTo>
                    <a:lnTo>
                      <a:pt x="4143220" y="3680164"/>
                    </a:lnTo>
                    <a:lnTo>
                      <a:pt x="4139172" y="3734837"/>
                    </a:lnTo>
                    <a:lnTo>
                      <a:pt x="4139172" y="3734838"/>
                    </a:lnTo>
                    <a:cubicBezTo>
                      <a:pt x="4138220" y="3741316"/>
                      <a:pt x="4136886" y="3749126"/>
                      <a:pt x="4139554" y="3754653"/>
                    </a:cubicBezTo>
                    <a:lnTo>
                      <a:pt x="4145911" y="3789776"/>
                    </a:lnTo>
                    <a:lnTo>
                      <a:pt x="4130980" y="3822472"/>
                    </a:lnTo>
                    <a:cubicBezTo>
                      <a:pt x="4123932" y="3831902"/>
                      <a:pt x="4118312" y="3842046"/>
                      <a:pt x="4116645" y="3852619"/>
                    </a:cubicBezTo>
                    <a:lnTo>
                      <a:pt x="4116645" y="3852620"/>
                    </a:lnTo>
                    <a:lnTo>
                      <a:pt x="4117425" y="3868764"/>
                    </a:lnTo>
                    <a:lnTo>
                      <a:pt x="4126028" y="3885337"/>
                    </a:lnTo>
                    <a:lnTo>
                      <a:pt x="4126028" y="3885339"/>
                    </a:lnTo>
                    <a:cubicBezTo>
                      <a:pt x="4135744" y="3897722"/>
                      <a:pt x="4143150" y="3910319"/>
                      <a:pt x="4148409" y="3923125"/>
                    </a:cubicBezTo>
                    <a:lnTo>
                      <a:pt x="4157913" y="3962160"/>
                    </a:lnTo>
                    <a:lnTo>
                      <a:pt x="4142221" y="4043838"/>
                    </a:lnTo>
                    <a:lnTo>
                      <a:pt x="4142220" y="4043839"/>
                    </a:lnTo>
                    <a:cubicBezTo>
                      <a:pt x="4133457" y="4063842"/>
                      <a:pt x="4128075" y="4083702"/>
                      <a:pt x="4127099" y="4103825"/>
                    </a:cubicBezTo>
                    <a:lnTo>
                      <a:pt x="4127099" y="4103826"/>
                    </a:lnTo>
                    <a:lnTo>
                      <a:pt x="4129066" y="4134256"/>
                    </a:lnTo>
                    <a:lnTo>
                      <a:pt x="4138410" y="4165382"/>
                    </a:lnTo>
                    <a:lnTo>
                      <a:pt x="4138410" y="4165384"/>
                    </a:lnTo>
                    <a:lnTo>
                      <a:pt x="4142315" y="4192388"/>
                    </a:lnTo>
                    <a:lnTo>
                      <a:pt x="4142315" y="4192387"/>
                    </a:lnTo>
                    <a:cubicBezTo>
                      <a:pt x="4142411" y="4182767"/>
                      <a:pt x="4141839" y="4173480"/>
                      <a:pt x="4138410" y="4165383"/>
                    </a:cubicBezTo>
                    <a:lnTo>
                      <a:pt x="4138410" y="4165382"/>
                    </a:lnTo>
                    <a:lnTo>
                      <a:pt x="4127099" y="4103826"/>
                    </a:lnTo>
                    <a:lnTo>
                      <a:pt x="4142220" y="4043840"/>
                    </a:lnTo>
                    <a:lnTo>
                      <a:pt x="4142221" y="4043838"/>
                    </a:lnTo>
                    <a:lnTo>
                      <a:pt x="4155523" y="4002410"/>
                    </a:lnTo>
                    <a:lnTo>
                      <a:pt x="4157913" y="3962160"/>
                    </a:lnTo>
                    <a:lnTo>
                      <a:pt x="4157913" y="3962159"/>
                    </a:lnTo>
                    <a:cubicBezTo>
                      <a:pt x="4155651" y="3935727"/>
                      <a:pt x="4145460" y="3910104"/>
                      <a:pt x="4126028" y="3885338"/>
                    </a:cubicBezTo>
                    <a:lnTo>
                      <a:pt x="4126028" y="3885337"/>
                    </a:lnTo>
                    <a:lnTo>
                      <a:pt x="4116645" y="3852620"/>
                    </a:lnTo>
                    <a:lnTo>
                      <a:pt x="4130980" y="3822473"/>
                    </a:lnTo>
                    <a:cubicBezTo>
                      <a:pt x="4139172" y="3811614"/>
                      <a:pt x="4144316" y="3800897"/>
                      <a:pt x="4145911" y="3789777"/>
                    </a:cubicBezTo>
                    <a:lnTo>
                      <a:pt x="4145911" y="3789776"/>
                    </a:lnTo>
                    <a:cubicBezTo>
                      <a:pt x="4147507" y="3778655"/>
                      <a:pt x="4145554" y="3767130"/>
                      <a:pt x="4139554" y="3754652"/>
                    </a:cubicBezTo>
                    <a:lnTo>
                      <a:pt x="4139172" y="3734838"/>
                    </a:lnTo>
                    <a:lnTo>
                      <a:pt x="4143220" y="3680164"/>
                    </a:lnTo>
                    <a:lnTo>
                      <a:pt x="4143220" y="3680163"/>
                    </a:lnTo>
                    <a:lnTo>
                      <a:pt x="4140382" y="3668940"/>
                    </a:lnTo>
                    <a:lnTo>
                      <a:pt x="4136708" y="3654416"/>
                    </a:lnTo>
                    <a:lnTo>
                      <a:pt x="4136708" y="3654416"/>
                    </a:lnTo>
                    <a:lnTo>
                      <a:pt x="4136708" y="3654415"/>
                    </a:lnTo>
                    <a:cubicBezTo>
                      <a:pt x="4132898" y="3646123"/>
                      <a:pt x="4127219" y="3638157"/>
                      <a:pt x="4118979" y="3630632"/>
                    </a:cubicBezTo>
                    <a:cubicBezTo>
                      <a:pt x="4112501" y="3624725"/>
                      <a:pt x="4109835" y="3614819"/>
                      <a:pt x="4105453" y="3606817"/>
                    </a:cubicBezTo>
                    <a:cubicBezTo>
                      <a:pt x="4100976" y="3598435"/>
                      <a:pt x="4097725" y="3592232"/>
                      <a:pt x="4095707" y="3587174"/>
                    </a:cubicBezTo>
                    <a:lnTo>
                      <a:pt x="4093355" y="3574408"/>
                    </a:lnTo>
                    <a:lnTo>
                      <a:pt x="4098434" y="3562321"/>
                    </a:lnTo>
                    <a:cubicBezTo>
                      <a:pt x="4101369" y="3557716"/>
                      <a:pt x="4105548" y="3552191"/>
                      <a:pt x="4110977" y="3544714"/>
                    </a:cubicBezTo>
                    <a:cubicBezTo>
                      <a:pt x="4122407" y="3529091"/>
                      <a:pt x="4134028" y="3507564"/>
                      <a:pt x="4133076" y="3489468"/>
                    </a:cubicBezTo>
                    <a:cubicBezTo>
                      <a:pt x="4127362" y="3380306"/>
                      <a:pt x="4154794" y="3276481"/>
                      <a:pt x="4180703" y="3172655"/>
                    </a:cubicBezTo>
                    <a:cubicBezTo>
                      <a:pt x="4188705" y="3140650"/>
                      <a:pt x="4192943" y="3109026"/>
                      <a:pt x="4193158" y="3077402"/>
                    </a:cubicBezTo>
                    <a:lnTo>
                      <a:pt x="4193158" y="3077401"/>
                    </a:lnTo>
                    <a:cubicBezTo>
                      <a:pt x="4193372" y="3045777"/>
                      <a:pt x="4189562" y="3014153"/>
                      <a:pt x="4181465" y="2982148"/>
                    </a:cubicBezTo>
                    <a:lnTo>
                      <a:pt x="4177881" y="2947863"/>
                    </a:lnTo>
                    <a:lnTo>
                      <a:pt x="4177882" y="2947858"/>
                    </a:lnTo>
                    <a:lnTo>
                      <a:pt x="4185787" y="2903551"/>
                    </a:lnTo>
                    <a:lnTo>
                      <a:pt x="4202421" y="2848794"/>
                    </a:lnTo>
                    <a:cubicBezTo>
                      <a:pt x="4203754" y="2844317"/>
                      <a:pt x="4207040" y="2839983"/>
                      <a:pt x="4211111" y="2836173"/>
                    </a:cubicBezTo>
                    <a:close/>
                    <a:moveTo>
                      <a:pt x="3726625" y="1508458"/>
                    </a:moveTo>
                    <a:lnTo>
                      <a:pt x="3698531" y="1596214"/>
                    </a:lnTo>
                    <a:cubicBezTo>
                      <a:pt x="3696054" y="1604979"/>
                      <a:pt x="3697579" y="1615837"/>
                      <a:pt x="3700436" y="1624981"/>
                    </a:cubicBezTo>
                    <a:cubicBezTo>
                      <a:pt x="3710152" y="1656224"/>
                      <a:pt x="3734537" y="1676037"/>
                      <a:pt x="3757017" y="1697754"/>
                    </a:cubicBezTo>
                    <a:cubicBezTo>
                      <a:pt x="3766924" y="1707280"/>
                      <a:pt x="3773972" y="1720424"/>
                      <a:pt x="3779686" y="1733189"/>
                    </a:cubicBezTo>
                    <a:cubicBezTo>
                      <a:pt x="3794357" y="1766336"/>
                      <a:pt x="3807501" y="1800247"/>
                      <a:pt x="3821407" y="1833776"/>
                    </a:cubicBezTo>
                    <a:cubicBezTo>
                      <a:pt x="3822741" y="1837014"/>
                      <a:pt x="3826170" y="1839680"/>
                      <a:pt x="3829028" y="1842159"/>
                    </a:cubicBezTo>
                    <a:cubicBezTo>
                      <a:pt x="3859129" y="1866923"/>
                      <a:pt x="3889418" y="1891498"/>
                      <a:pt x="3919519" y="1916455"/>
                    </a:cubicBezTo>
                    <a:cubicBezTo>
                      <a:pt x="3925233" y="1921217"/>
                      <a:pt x="3929425" y="1928077"/>
                      <a:pt x="3934949" y="1933220"/>
                    </a:cubicBezTo>
                    <a:cubicBezTo>
                      <a:pt x="3942569" y="1940460"/>
                      <a:pt x="3949810" y="1949604"/>
                      <a:pt x="3958954" y="1953414"/>
                    </a:cubicBezTo>
                    <a:cubicBezTo>
                      <a:pt x="3987719" y="1965225"/>
                      <a:pt x="4000103" y="1987895"/>
                      <a:pt x="4005437" y="2016470"/>
                    </a:cubicBezTo>
                    <a:cubicBezTo>
                      <a:pt x="4010390" y="2042571"/>
                      <a:pt x="4014582" y="2068670"/>
                      <a:pt x="4020296" y="2094579"/>
                    </a:cubicBezTo>
                    <a:cubicBezTo>
                      <a:pt x="4027154" y="2126202"/>
                      <a:pt x="4034584" y="2157637"/>
                      <a:pt x="4042967" y="2188880"/>
                    </a:cubicBezTo>
                    <a:cubicBezTo>
                      <a:pt x="4046587" y="2202405"/>
                      <a:pt x="4050777" y="2216693"/>
                      <a:pt x="4058207" y="2228315"/>
                    </a:cubicBezTo>
                    <a:cubicBezTo>
                      <a:pt x="4078782" y="2260891"/>
                      <a:pt x="4092688" y="2295754"/>
                      <a:pt x="4087164" y="2334045"/>
                    </a:cubicBezTo>
                    <a:cubicBezTo>
                      <a:pt x="4082782" y="2364716"/>
                      <a:pt x="4094022" y="2390435"/>
                      <a:pt x="4111549" y="2409486"/>
                    </a:cubicBezTo>
                    <a:cubicBezTo>
                      <a:pt x="4119503" y="2418155"/>
                      <a:pt x="4125016" y="2426977"/>
                      <a:pt x="4128650" y="2435913"/>
                    </a:cubicBezTo>
                    <a:lnTo>
                      <a:pt x="4134481" y="2463018"/>
                    </a:lnTo>
                    <a:lnTo>
                      <a:pt x="4125839" y="2518262"/>
                    </a:lnTo>
                    <a:lnTo>
                      <a:pt x="4125838" y="2518264"/>
                    </a:lnTo>
                    <a:cubicBezTo>
                      <a:pt x="4123171" y="2527790"/>
                      <a:pt x="4122027" y="2536457"/>
                      <a:pt x="4122194" y="2545006"/>
                    </a:cubicBezTo>
                    <a:lnTo>
                      <a:pt x="4122194" y="2545007"/>
                    </a:lnTo>
                    <a:cubicBezTo>
                      <a:pt x="4122360" y="2553556"/>
                      <a:pt x="4123837" y="2561986"/>
                      <a:pt x="4126408" y="2571035"/>
                    </a:cubicBezTo>
                    <a:cubicBezTo>
                      <a:pt x="4138410" y="2612946"/>
                      <a:pt x="4170987" y="2640951"/>
                      <a:pt x="4199563" y="2668002"/>
                    </a:cubicBezTo>
                    <a:cubicBezTo>
                      <a:pt x="4223947" y="2691055"/>
                      <a:pt x="4237663" y="2716964"/>
                      <a:pt x="4247953" y="2745349"/>
                    </a:cubicBezTo>
                    <a:lnTo>
                      <a:pt x="4247954" y="2745352"/>
                    </a:lnTo>
                    <a:lnTo>
                      <a:pt x="4253873" y="2778006"/>
                    </a:lnTo>
                    <a:lnTo>
                      <a:pt x="4253453" y="2785440"/>
                    </a:lnTo>
                    <a:lnTo>
                      <a:pt x="4243374" y="2811780"/>
                    </a:lnTo>
                    <a:lnTo>
                      <a:pt x="4243371" y="2811787"/>
                    </a:lnTo>
                    <a:lnTo>
                      <a:pt x="4243372" y="2811787"/>
                    </a:lnTo>
                    <a:lnTo>
                      <a:pt x="4243374" y="2811780"/>
                    </a:lnTo>
                    <a:lnTo>
                      <a:pt x="4253025" y="2793023"/>
                    </a:lnTo>
                    <a:lnTo>
                      <a:pt x="4253453" y="2785440"/>
                    </a:lnTo>
                    <a:lnTo>
                      <a:pt x="4254654" y="2782305"/>
                    </a:lnTo>
                    <a:lnTo>
                      <a:pt x="4253873" y="2778006"/>
                    </a:lnTo>
                    <a:lnTo>
                      <a:pt x="4254284" y="2770758"/>
                    </a:lnTo>
                    <a:lnTo>
                      <a:pt x="4247954" y="2745352"/>
                    </a:lnTo>
                    <a:lnTo>
                      <a:pt x="4247953" y="2745348"/>
                    </a:lnTo>
                    <a:cubicBezTo>
                      <a:pt x="4237663" y="2716963"/>
                      <a:pt x="4223947" y="2691054"/>
                      <a:pt x="4199563" y="2668001"/>
                    </a:cubicBezTo>
                    <a:cubicBezTo>
                      <a:pt x="4170987" y="2640950"/>
                      <a:pt x="4138410" y="2612945"/>
                      <a:pt x="4126408" y="2571034"/>
                    </a:cubicBezTo>
                    <a:lnTo>
                      <a:pt x="4122194" y="2545007"/>
                    </a:lnTo>
                    <a:lnTo>
                      <a:pt x="4125838" y="2518265"/>
                    </a:lnTo>
                    <a:lnTo>
                      <a:pt x="4125839" y="2518262"/>
                    </a:lnTo>
                    <a:lnTo>
                      <a:pt x="4132419" y="2490551"/>
                    </a:lnTo>
                    <a:lnTo>
                      <a:pt x="4134481" y="2463018"/>
                    </a:lnTo>
                    <a:lnTo>
                      <a:pt x="4134481" y="2463017"/>
                    </a:lnTo>
                    <a:cubicBezTo>
                      <a:pt x="4133600" y="2444777"/>
                      <a:pt x="4127457" y="2426822"/>
                      <a:pt x="4111549" y="2409485"/>
                    </a:cubicBezTo>
                    <a:cubicBezTo>
                      <a:pt x="4094022" y="2390434"/>
                      <a:pt x="4082782" y="2364715"/>
                      <a:pt x="4087164" y="2334044"/>
                    </a:cubicBezTo>
                    <a:cubicBezTo>
                      <a:pt x="4092688" y="2295753"/>
                      <a:pt x="4078782" y="2260890"/>
                      <a:pt x="4058207" y="2228314"/>
                    </a:cubicBezTo>
                    <a:cubicBezTo>
                      <a:pt x="4050777" y="2216692"/>
                      <a:pt x="4046587" y="2202404"/>
                      <a:pt x="4042967" y="2188879"/>
                    </a:cubicBezTo>
                    <a:cubicBezTo>
                      <a:pt x="4034584" y="2157636"/>
                      <a:pt x="4027154" y="2126201"/>
                      <a:pt x="4020296" y="2094578"/>
                    </a:cubicBezTo>
                    <a:cubicBezTo>
                      <a:pt x="4014582" y="2068669"/>
                      <a:pt x="4010390" y="2042570"/>
                      <a:pt x="4005437" y="2016469"/>
                    </a:cubicBezTo>
                    <a:cubicBezTo>
                      <a:pt x="4000103" y="1987894"/>
                      <a:pt x="3987719" y="1965224"/>
                      <a:pt x="3958954" y="1953413"/>
                    </a:cubicBezTo>
                    <a:cubicBezTo>
                      <a:pt x="3949810" y="1949603"/>
                      <a:pt x="3942569" y="1940459"/>
                      <a:pt x="3934949" y="1933219"/>
                    </a:cubicBezTo>
                    <a:cubicBezTo>
                      <a:pt x="3929425" y="1928076"/>
                      <a:pt x="3925233" y="1921216"/>
                      <a:pt x="3919519" y="1916454"/>
                    </a:cubicBezTo>
                    <a:cubicBezTo>
                      <a:pt x="3889418" y="1891497"/>
                      <a:pt x="3859129" y="1866922"/>
                      <a:pt x="3829028" y="1842158"/>
                    </a:cubicBezTo>
                    <a:cubicBezTo>
                      <a:pt x="3826170" y="1839679"/>
                      <a:pt x="3822741" y="1837013"/>
                      <a:pt x="3821407" y="1833775"/>
                    </a:cubicBezTo>
                    <a:cubicBezTo>
                      <a:pt x="3807501" y="1800246"/>
                      <a:pt x="3794358" y="1766335"/>
                      <a:pt x="3779686" y="1733188"/>
                    </a:cubicBezTo>
                    <a:cubicBezTo>
                      <a:pt x="3773972" y="1720423"/>
                      <a:pt x="3766924" y="1707279"/>
                      <a:pt x="3757018" y="1697753"/>
                    </a:cubicBezTo>
                    <a:cubicBezTo>
                      <a:pt x="3734538" y="1676036"/>
                      <a:pt x="3710152" y="1656223"/>
                      <a:pt x="3700436" y="1624980"/>
                    </a:cubicBezTo>
                    <a:cubicBezTo>
                      <a:pt x="3697580" y="1615836"/>
                      <a:pt x="3696055" y="1604978"/>
                      <a:pt x="3698532" y="1596213"/>
                    </a:cubicBezTo>
                    <a:close/>
                    <a:moveTo>
                      <a:pt x="3745230" y="1459073"/>
                    </a:moveTo>
                    <a:lnTo>
                      <a:pt x="3745229" y="1459074"/>
                    </a:lnTo>
                    <a:lnTo>
                      <a:pt x="3736012" y="1481572"/>
                    </a:lnTo>
                    <a:close/>
                    <a:moveTo>
                      <a:pt x="3764423" y="1268758"/>
                    </a:moveTo>
                    <a:cubicBezTo>
                      <a:pt x="3764875" y="1275402"/>
                      <a:pt x="3766447" y="1281689"/>
                      <a:pt x="3769590" y="1286070"/>
                    </a:cubicBezTo>
                    <a:cubicBezTo>
                      <a:pt x="3784163" y="1306930"/>
                      <a:pt x="3790403" y="1328553"/>
                      <a:pt x="3791927" y="1350628"/>
                    </a:cubicBezTo>
                    <a:lnTo>
                      <a:pt x="3786333" y="1413840"/>
                    </a:lnTo>
                    <a:lnTo>
                      <a:pt x="3791928" y="1350627"/>
                    </a:lnTo>
                    <a:cubicBezTo>
                      <a:pt x="3790403" y="1328552"/>
                      <a:pt x="3784164" y="1306930"/>
                      <a:pt x="3769590" y="1286069"/>
                    </a:cubicBezTo>
                    <a:close/>
                    <a:moveTo>
                      <a:pt x="3706152" y="773035"/>
                    </a:moveTo>
                    <a:lnTo>
                      <a:pt x="3706152" y="773036"/>
                    </a:lnTo>
                    <a:cubicBezTo>
                      <a:pt x="3708438" y="800277"/>
                      <a:pt x="3711676" y="827330"/>
                      <a:pt x="3714152" y="854380"/>
                    </a:cubicBezTo>
                    <a:cubicBezTo>
                      <a:pt x="3716438" y="878957"/>
                      <a:pt x="3717200" y="903723"/>
                      <a:pt x="3745205" y="915344"/>
                    </a:cubicBezTo>
                    <a:cubicBezTo>
                      <a:pt x="3749587" y="917060"/>
                      <a:pt x="3752825" y="922774"/>
                      <a:pt x="3755683" y="927156"/>
                    </a:cubicBezTo>
                    <a:cubicBezTo>
                      <a:pt x="3799691" y="994786"/>
                      <a:pt x="3798547" y="1030981"/>
                      <a:pt x="3752063" y="1097088"/>
                    </a:cubicBezTo>
                    <a:cubicBezTo>
                      <a:pt x="3747301" y="1103946"/>
                      <a:pt x="3743871" y="1118614"/>
                      <a:pt x="3747681" y="1123186"/>
                    </a:cubicBezTo>
                    <a:cubicBezTo>
                      <a:pt x="3763493" y="1142618"/>
                      <a:pt x="3770542" y="1162954"/>
                      <a:pt x="3772400" y="1184029"/>
                    </a:cubicBezTo>
                    <a:cubicBezTo>
                      <a:pt x="3770542" y="1162954"/>
                      <a:pt x="3763494" y="1142617"/>
                      <a:pt x="3747682" y="1123185"/>
                    </a:cubicBezTo>
                    <a:cubicBezTo>
                      <a:pt x="3743872" y="1118613"/>
                      <a:pt x="3747302" y="1103945"/>
                      <a:pt x="3752064" y="1097087"/>
                    </a:cubicBezTo>
                    <a:cubicBezTo>
                      <a:pt x="3798548" y="1030980"/>
                      <a:pt x="3799692" y="994785"/>
                      <a:pt x="3755684" y="927155"/>
                    </a:cubicBezTo>
                    <a:cubicBezTo>
                      <a:pt x="3752826" y="922773"/>
                      <a:pt x="3749588" y="917059"/>
                      <a:pt x="3745206" y="915343"/>
                    </a:cubicBezTo>
                    <a:cubicBezTo>
                      <a:pt x="3717200" y="903722"/>
                      <a:pt x="3716438" y="878956"/>
                      <a:pt x="3714152" y="854379"/>
                    </a:cubicBezTo>
                    <a:close/>
                    <a:moveTo>
                      <a:pt x="3761553" y="517851"/>
                    </a:moveTo>
                    <a:lnTo>
                      <a:pt x="3752635" y="556048"/>
                    </a:lnTo>
                    <a:cubicBezTo>
                      <a:pt x="3750539" y="564049"/>
                      <a:pt x="3745015" y="572623"/>
                      <a:pt x="3746157" y="580051"/>
                    </a:cubicBezTo>
                    <a:cubicBezTo>
                      <a:pt x="3749491" y="601579"/>
                      <a:pt x="3747062" y="622201"/>
                      <a:pt x="3742776" y="642538"/>
                    </a:cubicBezTo>
                    <a:lnTo>
                      <a:pt x="3730253" y="694928"/>
                    </a:lnTo>
                    <a:lnTo>
                      <a:pt x="3742777" y="642537"/>
                    </a:lnTo>
                    <a:cubicBezTo>
                      <a:pt x="3747063" y="622201"/>
                      <a:pt x="3749492" y="601578"/>
                      <a:pt x="3746158" y="580050"/>
                    </a:cubicBezTo>
                    <a:cubicBezTo>
                      <a:pt x="3745016" y="572622"/>
                      <a:pt x="3750540" y="564048"/>
                      <a:pt x="3752636" y="556047"/>
                    </a:cubicBezTo>
                    <a:close/>
                    <a:moveTo>
                      <a:pt x="3774848" y="298169"/>
                    </a:moveTo>
                    <a:lnTo>
                      <a:pt x="3760065" y="313534"/>
                    </a:lnTo>
                    <a:cubicBezTo>
                      <a:pt x="3755873" y="316390"/>
                      <a:pt x="3758159" y="330299"/>
                      <a:pt x="3759493" y="338871"/>
                    </a:cubicBezTo>
                    <a:lnTo>
                      <a:pt x="3759500" y="338900"/>
                    </a:lnTo>
                    <a:lnTo>
                      <a:pt x="3769400" y="395640"/>
                    </a:lnTo>
                    <a:lnTo>
                      <a:pt x="3765590" y="367328"/>
                    </a:lnTo>
                    <a:lnTo>
                      <a:pt x="3759500" y="338900"/>
                    </a:lnTo>
                    <a:lnTo>
                      <a:pt x="3759494" y="338870"/>
                    </a:lnTo>
                    <a:cubicBezTo>
                      <a:pt x="3758160" y="330298"/>
                      <a:pt x="3755874" y="316389"/>
                      <a:pt x="3760066" y="313533"/>
                    </a:cubicBezTo>
                    <a:close/>
                    <a:moveTo>
                      <a:pt x="3782393" y="281568"/>
                    </a:moveTo>
                    <a:lnTo>
                      <a:pt x="3777498" y="295415"/>
                    </a:lnTo>
                    <a:lnTo>
                      <a:pt x="3777499" y="295415"/>
                    </a:lnTo>
                    <a:close/>
                    <a:moveTo>
                      <a:pt x="3769073" y="24486"/>
                    </a:moveTo>
                    <a:lnTo>
                      <a:pt x="3766810" y="74129"/>
                    </a:lnTo>
                    <a:cubicBezTo>
                      <a:pt x="3767733" y="91492"/>
                      <a:pt x="3770043" y="108703"/>
                      <a:pt x="3772734" y="125861"/>
                    </a:cubicBezTo>
                    <a:lnTo>
                      <a:pt x="3777129" y="153387"/>
                    </a:lnTo>
                    <a:lnTo>
                      <a:pt x="3785402" y="228944"/>
                    </a:lnTo>
                    <a:lnTo>
                      <a:pt x="3780943" y="177271"/>
                    </a:lnTo>
                    <a:lnTo>
                      <a:pt x="3777129" y="153387"/>
                    </a:lnTo>
                    <a:lnTo>
                      <a:pt x="3776930" y="151569"/>
                    </a:lnTo>
                    <a:cubicBezTo>
                      <a:pt x="3772700" y="125876"/>
                      <a:pt x="3768195" y="100174"/>
                      <a:pt x="3766811" y="74129"/>
                    </a:cubicBezTo>
                    <a:close/>
                    <a:moveTo>
                      <a:pt x="3766492" y="0"/>
                    </a:moveTo>
                    <a:lnTo>
                      <a:pt x="4230600" y="0"/>
                    </a:lnTo>
                    <a:lnTo>
                      <a:pt x="4229473" y="2817"/>
                    </a:lnTo>
                    <a:cubicBezTo>
                      <a:pt x="4221092" y="21486"/>
                      <a:pt x="4218423" y="43012"/>
                      <a:pt x="4215375" y="63587"/>
                    </a:cubicBezTo>
                    <a:cubicBezTo>
                      <a:pt x="4209851" y="101308"/>
                      <a:pt x="4206421" y="139219"/>
                      <a:pt x="4201468" y="176939"/>
                    </a:cubicBezTo>
                    <a:cubicBezTo>
                      <a:pt x="4200325" y="184941"/>
                      <a:pt x="4198231" y="194085"/>
                      <a:pt x="4193466" y="200182"/>
                    </a:cubicBezTo>
                    <a:cubicBezTo>
                      <a:pt x="4161461" y="241901"/>
                      <a:pt x="4152508" y="292579"/>
                      <a:pt x="4155554" y="340774"/>
                    </a:cubicBezTo>
                    <a:cubicBezTo>
                      <a:pt x="4157843" y="378686"/>
                      <a:pt x="4159557" y="415835"/>
                      <a:pt x="4156319" y="453364"/>
                    </a:cubicBezTo>
                    <a:cubicBezTo>
                      <a:pt x="4156127" y="456222"/>
                      <a:pt x="4156509" y="460032"/>
                      <a:pt x="4158033" y="462126"/>
                    </a:cubicBezTo>
                    <a:cubicBezTo>
                      <a:pt x="4168129" y="475081"/>
                      <a:pt x="4168891" y="488607"/>
                      <a:pt x="4170605" y="505182"/>
                    </a:cubicBezTo>
                    <a:cubicBezTo>
                      <a:pt x="4173083" y="528615"/>
                      <a:pt x="4171367" y="550141"/>
                      <a:pt x="4167177" y="571860"/>
                    </a:cubicBezTo>
                    <a:cubicBezTo>
                      <a:pt x="4164129" y="587672"/>
                      <a:pt x="4157843" y="603673"/>
                      <a:pt x="4149840" y="617772"/>
                    </a:cubicBezTo>
                    <a:cubicBezTo>
                      <a:pt x="4138600" y="637392"/>
                      <a:pt x="4134220" y="656255"/>
                      <a:pt x="4149078" y="674923"/>
                    </a:cubicBezTo>
                    <a:cubicBezTo>
                      <a:pt x="4164891" y="695116"/>
                      <a:pt x="4159367" y="717977"/>
                      <a:pt x="4159937" y="740268"/>
                    </a:cubicBezTo>
                    <a:cubicBezTo>
                      <a:pt x="4160129" y="749982"/>
                      <a:pt x="4159747" y="760270"/>
                      <a:pt x="4162223" y="769605"/>
                    </a:cubicBezTo>
                    <a:cubicBezTo>
                      <a:pt x="4169273" y="796655"/>
                      <a:pt x="4179941" y="822756"/>
                      <a:pt x="4184703" y="850189"/>
                    </a:cubicBezTo>
                    <a:cubicBezTo>
                      <a:pt x="4187370" y="865430"/>
                      <a:pt x="4182607" y="882384"/>
                      <a:pt x="4179179" y="898198"/>
                    </a:cubicBezTo>
                    <a:cubicBezTo>
                      <a:pt x="4175559" y="914200"/>
                      <a:pt x="4170035" y="930011"/>
                      <a:pt x="4164319" y="945444"/>
                    </a:cubicBezTo>
                    <a:cubicBezTo>
                      <a:pt x="4160509" y="955920"/>
                      <a:pt x="4156889" y="967350"/>
                      <a:pt x="4150030" y="975733"/>
                    </a:cubicBezTo>
                    <a:cubicBezTo>
                      <a:pt x="4134410" y="994785"/>
                      <a:pt x="4131742" y="1014406"/>
                      <a:pt x="4139934" y="1036887"/>
                    </a:cubicBezTo>
                    <a:cubicBezTo>
                      <a:pt x="4141268" y="1040315"/>
                      <a:pt x="4141268" y="1044315"/>
                      <a:pt x="4141458" y="1048125"/>
                    </a:cubicBezTo>
                    <a:cubicBezTo>
                      <a:pt x="4145458" y="1109091"/>
                      <a:pt x="4147936" y="1170051"/>
                      <a:pt x="4154032" y="1230633"/>
                    </a:cubicBezTo>
                    <a:cubicBezTo>
                      <a:pt x="4156509" y="1255206"/>
                      <a:pt x="4167367" y="1278829"/>
                      <a:pt x="4174225" y="1303024"/>
                    </a:cubicBezTo>
                    <a:cubicBezTo>
                      <a:pt x="4175559" y="1307978"/>
                      <a:pt x="4177655" y="1313504"/>
                      <a:pt x="4176701" y="1318456"/>
                    </a:cubicBezTo>
                    <a:cubicBezTo>
                      <a:pt x="4167177" y="1372368"/>
                      <a:pt x="4181083" y="1422854"/>
                      <a:pt x="4199372" y="1472575"/>
                    </a:cubicBezTo>
                    <a:cubicBezTo>
                      <a:pt x="4201278" y="1477717"/>
                      <a:pt x="4200706" y="1484004"/>
                      <a:pt x="4200325" y="1489720"/>
                    </a:cubicBezTo>
                    <a:cubicBezTo>
                      <a:pt x="4198993" y="1505724"/>
                      <a:pt x="4192324" y="1523059"/>
                      <a:pt x="4196324" y="1537537"/>
                    </a:cubicBezTo>
                    <a:cubicBezTo>
                      <a:pt x="4207374" y="1576019"/>
                      <a:pt x="4220709" y="1614120"/>
                      <a:pt x="4237474" y="1650317"/>
                    </a:cubicBezTo>
                    <a:cubicBezTo>
                      <a:pt x="4254428" y="1687086"/>
                      <a:pt x="4268716" y="1721185"/>
                      <a:pt x="4251572" y="1763287"/>
                    </a:cubicBezTo>
                    <a:cubicBezTo>
                      <a:pt x="4244332" y="1781194"/>
                      <a:pt x="4249476" y="1804816"/>
                      <a:pt x="4251380" y="1825393"/>
                    </a:cubicBezTo>
                    <a:cubicBezTo>
                      <a:pt x="4252904" y="1840441"/>
                      <a:pt x="4261478" y="1854920"/>
                      <a:pt x="4261478" y="1869780"/>
                    </a:cubicBezTo>
                    <a:cubicBezTo>
                      <a:pt x="4261478" y="1909408"/>
                      <a:pt x="4271574" y="1944649"/>
                      <a:pt x="4292149" y="1978940"/>
                    </a:cubicBezTo>
                    <a:cubicBezTo>
                      <a:pt x="4300150" y="1992279"/>
                      <a:pt x="4294815" y="2013043"/>
                      <a:pt x="4296911" y="2030378"/>
                    </a:cubicBezTo>
                    <a:cubicBezTo>
                      <a:pt x="4299388" y="2048668"/>
                      <a:pt x="4301673" y="2067525"/>
                      <a:pt x="4307201" y="2085054"/>
                    </a:cubicBezTo>
                    <a:cubicBezTo>
                      <a:pt x="4321679" y="2130393"/>
                      <a:pt x="4338062" y="2175163"/>
                      <a:pt x="4353302" y="2220312"/>
                    </a:cubicBezTo>
                    <a:cubicBezTo>
                      <a:pt x="4365877" y="2257459"/>
                      <a:pt x="4355970" y="2294039"/>
                      <a:pt x="4350636" y="2330806"/>
                    </a:cubicBezTo>
                    <a:cubicBezTo>
                      <a:pt x="4347205" y="2353859"/>
                      <a:pt x="4339013" y="2375383"/>
                      <a:pt x="4351206" y="2401292"/>
                    </a:cubicBezTo>
                    <a:cubicBezTo>
                      <a:pt x="4362828" y="2426059"/>
                      <a:pt x="4360160" y="2457492"/>
                      <a:pt x="4366446" y="2485307"/>
                    </a:cubicBezTo>
                    <a:cubicBezTo>
                      <a:pt x="4371781" y="2508742"/>
                      <a:pt x="4380354" y="2531409"/>
                      <a:pt x="4388736" y="2554079"/>
                    </a:cubicBezTo>
                    <a:cubicBezTo>
                      <a:pt x="4400168" y="2584942"/>
                      <a:pt x="4412167" y="2615421"/>
                      <a:pt x="4406453" y="2649143"/>
                    </a:cubicBezTo>
                    <a:cubicBezTo>
                      <a:pt x="4399976" y="2687436"/>
                      <a:pt x="4424359" y="2713723"/>
                      <a:pt x="4440554" y="2743826"/>
                    </a:cubicBezTo>
                    <a:cubicBezTo>
                      <a:pt x="4451603" y="2764590"/>
                      <a:pt x="4459795" y="2787259"/>
                      <a:pt x="4466653" y="2809930"/>
                    </a:cubicBezTo>
                    <a:cubicBezTo>
                      <a:pt x="4475607" y="2840219"/>
                      <a:pt x="4480941" y="2871462"/>
                      <a:pt x="4489705" y="2901943"/>
                    </a:cubicBezTo>
                    <a:cubicBezTo>
                      <a:pt x="4502848" y="2948047"/>
                      <a:pt x="4513137" y="2994722"/>
                      <a:pt x="4505897" y="3042728"/>
                    </a:cubicBezTo>
                    <a:cubicBezTo>
                      <a:pt x="4502659" y="3064827"/>
                      <a:pt x="4502848" y="3085403"/>
                      <a:pt x="4507613" y="3107500"/>
                    </a:cubicBezTo>
                    <a:cubicBezTo>
                      <a:pt x="4515422" y="3143695"/>
                      <a:pt x="4516376" y="3180844"/>
                      <a:pt x="4545521" y="3209993"/>
                    </a:cubicBezTo>
                    <a:cubicBezTo>
                      <a:pt x="4555811" y="3220280"/>
                      <a:pt x="4558477" y="3238758"/>
                      <a:pt x="4563811" y="3253809"/>
                    </a:cubicBezTo>
                    <a:cubicBezTo>
                      <a:pt x="4570099" y="3271145"/>
                      <a:pt x="4566858" y="3283908"/>
                      <a:pt x="4548570" y="3293244"/>
                    </a:cubicBezTo>
                    <a:cubicBezTo>
                      <a:pt x="4540379" y="3297434"/>
                      <a:pt x="4532378" y="3309437"/>
                      <a:pt x="4531043" y="3318771"/>
                    </a:cubicBezTo>
                    <a:cubicBezTo>
                      <a:pt x="4527043" y="3346776"/>
                      <a:pt x="4532950" y="3372495"/>
                      <a:pt x="4545904" y="3399546"/>
                    </a:cubicBezTo>
                    <a:cubicBezTo>
                      <a:pt x="4558096" y="3424883"/>
                      <a:pt x="4556762" y="3456508"/>
                      <a:pt x="4561524" y="3485275"/>
                    </a:cubicBezTo>
                    <a:cubicBezTo>
                      <a:pt x="4564954" y="3505657"/>
                      <a:pt x="4572002" y="3526042"/>
                      <a:pt x="4572002" y="3546617"/>
                    </a:cubicBezTo>
                    <a:cubicBezTo>
                      <a:pt x="4572002" y="3572146"/>
                      <a:pt x="4565907" y="3597482"/>
                      <a:pt x="4563620" y="3623201"/>
                    </a:cubicBezTo>
                    <a:cubicBezTo>
                      <a:pt x="4561716" y="3643204"/>
                      <a:pt x="4562478" y="3663589"/>
                      <a:pt x="4560192" y="3683591"/>
                    </a:cubicBezTo>
                    <a:cubicBezTo>
                      <a:pt x="4558477" y="3699976"/>
                      <a:pt x="4554096" y="3716168"/>
                      <a:pt x="4550476" y="3732361"/>
                    </a:cubicBezTo>
                    <a:cubicBezTo>
                      <a:pt x="4549142" y="3738267"/>
                      <a:pt x="4543998" y="3744173"/>
                      <a:pt x="4544759" y="3749506"/>
                    </a:cubicBezTo>
                    <a:cubicBezTo>
                      <a:pt x="4552953" y="3802467"/>
                      <a:pt x="4516376" y="3840569"/>
                      <a:pt x="4500182" y="3885338"/>
                    </a:cubicBezTo>
                    <a:cubicBezTo>
                      <a:pt x="4483035" y="3932394"/>
                      <a:pt x="4456748" y="3977925"/>
                      <a:pt x="4464557" y="4030503"/>
                    </a:cubicBezTo>
                    <a:cubicBezTo>
                      <a:pt x="4469319" y="4062318"/>
                      <a:pt x="4480369" y="4092989"/>
                      <a:pt x="4487039" y="4124614"/>
                    </a:cubicBezTo>
                    <a:cubicBezTo>
                      <a:pt x="4489324" y="4135854"/>
                      <a:pt x="4488943" y="4148427"/>
                      <a:pt x="4486656" y="4159667"/>
                    </a:cubicBezTo>
                    <a:cubicBezTo>
                      <a:pt x="4476177" y="4213961"/>
                      <a:pt x="4474653" y="4267493"/>
                      <a:pt x="4491801" y="4320837"/>
                    </a:cubicBezTo>
                    <a:cubicBezTo>
                      <a:pt x="4494659" y="4329979"/>
                      <a:pt x="4497325" y="4339695"/>
                      <a:pt x="4497325" y="4349222"/>
                    </a:cubicBezTo>
                    <a:cubicBezTo>
                      <a:pt x="4497325" y="4401419"/>
                      <a:pt x="4493324" y="4452665"/>
                      <a:pt x="4474653" y="4502579"/>
                    </a:cubicBezTo>
                    <a:cubicBezTo>
                      <a:pt x="4468368" y="4519343"/>
                      <a:pt x="4472368" y="4539728"/>
                      <a:pt x="4470844" y="4558207"/>
                    </a:cubicBezTo>
                    <a:cubicBezTo>
                      <a:pt x="4469511" y="4575351"/>
                      <a:pt x="4468940" y="4592878"/>
                      <a:pt x="4464557" y="4609452"/>
                    </a:cubicBezTo>
                    <a:cubicBezTo>
                      <a:pt x="4458082" y="4633647"/>
                      <a:pt x="4457320" y="4656126"/>
                      <a:pt x="4463033" y="4681083"/>
                    </a:cubicBezTo>
                    <a:cubicBezTo>
                      <a:pt x="4468368" y="4704895"/>
                      <a:pt x="4465702" y="4730614"/>
                      <a:pt x="4465891" y="4755381"/>
                    </a:cubicBezTo>
                    <a:cubicBezTo>
                      <a:pt x="4466082" y="4783004"/>
                      <a:pt x="4466272" y="4810627"/>
                      <a:pt x="4465319" y="4838250"/>
                    </a:cubicBezTo>
                    <a:cubicBezTo>
                      <a:pt x="4464940" y="4849300"/>
                      <a:pt x="4457320" y="4861873"/>
                      <a:pt x="4460367" y="4871019"/>
                    </a:cubicBezTo>
                    <a:cubicBezTo>
                      <a:pt x="4470653" y="4900546"/>
                      <a:pt x="4458271" y="4930075"/>
                      <a:pt x="4463795" y="4959602"/>
                    </a:cubicBezTo>
                    <a:cubicBezTo>
                      <a:pt x="4466653" y="4974082"/>
                      <a:pt x="4458844" y="4990465"/>
                      <a:pt x="4458082" y="5006086"/>
                    </a:cubicBezTo>
                    <a:cubicBezTo>
                      <a:pt x="4456748" y="5031614"/>
                      <a:pt x="4457320" y="5057141"/>
                      <a:pt x="4456937" y="5082670"/>
                    </a:cubicBezTo>
                    <a:cubicBezTo>
                      <a:pt x="4456748" y="5091052"/>
                      <a:pt x="4455986" y="5099245"/>
                      <a:pt x="4455603" y="5107627"/>
                    </a:cubicBezTo>
                    <a:cubicBezTo>
                      <a:pt x="4455223" y="5115057"/>
                      <a:pt x="4453508" y="5122867"/>
                      <a:pt x="4454840" y="5129916"/>
                    </a:cubicBezTo>
                    <a:cubicBezTo>
                      <a:pt x="4459605" y="5155445"/>
                      <a:pt x="4467415" y="5180591"/>
                      <a:pt x="4470464" y="5206308"/>
                    </a:cubicBezTo>
                    <a:cubicBezTo>
                      <a:pt x="4473130" y="5228597"/>
                      <a:pt x="4469511" y="5251650"/>
                      <a:pt x="4471415" y="5274129"/>
                    </a:cubicBezTo>
                    <a:cubicBezTo>
                      <a:pt x="4474653" y="5313754"/>
                      <a:pt x="4480369" y="5353379"/>
                      <a:pt x="4483990" y="5393005"/>
                    </a:cubicBezTo>
                    <a:cubicBezTo>
                      <a:pt x="4484752" y="5401579"/>
                      <a:pt x="4479988" y="5410531"/>
                      <a:pt x="4479607" y="5419295"/>
                    </a:cubicBezTo>
                    <a:cubicBezTo>
                      <a:pt x="4478656" y="5446728"/>
                      <a:pt x="4478464" y="5474161"/>
                      <a:pt x="4477894" y="5501594"/>
                    </a:cubicBezTo>
                    <a:cubicBezTo>
                      <a:pt x="4477702" y="5517215"/>
                      <a:pt x="4478273" y="5533027"/>
                      <a:pt x="4476560" y="5548460"/>
                    </a:cubicBezTo>
                    <a:cubicBezTo>
                      <a:pt x="4474273" y="5568842"/>
                      <a:pt x="4470844" y="5587321"/>
                      <a:pt x="4485703" y="5606372"/>
                    </a:cubicBezTo>
                    <a:cubicBezTo>
                      <a:pt x="4508755" y="5635711"/>
                      <a:pt x="4499801" y="5673050"/>
                      <a:pt x="4505134" y="5706959"/>
                    </a:cubicBezTo>
                    <a:cubicBezTo>
                      <a:pt x="4506468" y="5715723"/>
                      <a:pt x="4506659" y="5724678"/>
                      <a:pt x="4508183" y="5733440"/>
                    </a:cubicBezTo>
                    <a:cubicBezTo>
                      <a:pt x="4511041" y="5749634"/>
                      <a:pt x="4514279" y="5765635"/>
                      <a:pt x="4517519" y="5781830"/>
                    </a:cubicBezTo>
                    <a:cubicBezTo>
                      <a:pt x="4518089" y="5784686"/>
                      <a:pt x="4518281" y="5787924"/>
                      <a:pt x="4519234" y="5790592"/>
                    </a:cubicBezTo>
                    <a:cubicBezTo>
                      <a:pt x="4527233" y="5815169"/>
                      <a:pt x="4536378" y="5839361"/>
                      <a:pt x="4542855" y="5864318"/>
                    </a:cubicBezTo>
                    <a:cubicBezTo>
                      <a:pt x="4546095" y="5876511"/>
                      <a:pt x="4546476" y="5890037"/>
                      <a:pt x="4544759" y="5902610"/>
                    </a:cubicBezTo>
                    <a:cubicBezTo>
                      <a:pt x="4539808" y="5939377"/>
                      <a:pt x="4537712" y="5975764"/>
                      <a:pt x="4544951" y="6012723"/>
                    </a:cubicBezTo>
                    <a:cubicBezTo>
                      <a:pt x="4547808" y="6027392"/>
                      <a:pt x="4543045" y="6043776"/>
                      <a:pt x="4541332" y="6059397"/>
                    </a:cubicBezTo>
                    <a:cubicBezTo>
                      <a:pt x="4536759" y="6096736"/>
                      <a:pt x="4531805" y="6134075"/>
                      <a:pt x="4527426" y="6171605"/>
                    </a:cubicBezTo>
                    <a:cubicBezTo>
                      <a:pt x="4524758" y="6195037"/>
                      <a:pt x="4523234" y="6218660"/>
                      <a:pt x="4520568" y="6242093"/>
                    </a:cubicBezTo>
                    <a:cubicBezTo>
                      <a:pt x="4517327" y="6269144"/>
                      <a:pt x="4512375" y="6296005"/>
                      <a:pt x="4509706" y="6323058"/>
                    </a:cubicBezTo>
                    <a:cubicBezTo>
                      <a:pt x="4506659" y="6353919"/>
                      <a:pt x="4506089" y="6384972"/>
                      <a:pt x="4502848" y="6415833"/>
                    </a:cubicBezTo>
                    <a:cubicBezTo>
                      <a:pt x="4496563" y="6472225"/>
                      <a:pt x="4489132" y="6528424"/>
                      <a:pt x="4482084" y="6584812"/>
                    </a:cubicBezTo>
                    <a:cubicBezTo>
                      <a:pt x="4475226" y="6639488"/>
                      <a:pt x="4469129" y="6694164"/>
                      <a:pt x="4460557" y="6748458"/>
                    </a:cubicBezTo>
                    <a:cubicBezTo>
                      <a:pt x="4456937" y="6771319"/>
                      <a:pt x="4447030" y="6793035"/>
                      <a:pt x="4441507" y="6815516"/>
                    </a:cubicBezTo>
                    <a:lnTo>
                      <a:pt x="4431806" y="6858001"/>
                    </a:lnTo>
                    <a:lnTo>
                      <a:pt x="4259554" y="6858001"/>
                    </a:lnTo>
                    <a:lnTo>
                      <a:pt x="4259554" y="6858002"/>
                    </a:lnTo>
                    <a:lnTo>
                      <a:pt x="0" y="6858002"/>
                    </a:lnTo>
                    <a:lnTo>
                      <a:pt x="0" y="2"/>
                    </a:lnTo>
                    <a:lnTo>
                      <a:pt x="3766492" y="1"/>
                    </a:lnTo>
                    <a:lnTo>
                      <a:pt x="3769210" y="21486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id="{D56F11D0-7966-41FE-AAB9-EC0C54F11F6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-2" y="-1"/>
                <a:ext cx="4572002" cy="6858002"/>
              </a:xfrm>
              <a:custGeom>
                <a:avLst/>
                <a:gdLst>
                  <a:gd name="connsiteX0" fmla="*/ 4214994 w 4572002"/>
                  <a:gd name="connsiteY0" fmla="*/ 6564620 h 6858002"/>
                  <a:gd name="connsiteX1" fmla="*/ 4214994 w 4572002"/>
                  <a:gd name="connsiteY1" fmla="*/ 6564621 h 6858002"/>
                  <a:gd name="connsiteX2" fmla="*/ 4237474 w 4572002"/>
                  <a:gd name="connsiteY2" fmla="*/ 6588626 h 6858002"/>
                  <a:gd name="connsiteX3" fmla="*/ 4254096 w 4572002"/>
                  <a:gd name="connsiteY3" fmla="*/ 6625225 h 6858002"/>
                  <a:gd name="connsiteX4" fmla="*/ 4247001 w 4572002"/>
                  <a:gd name="connsiteY4" fmla="*/ 6662540 h 6858002"/>
                  <a:gd name="connsiteX5" fmla="*/ 4247000 w 4572002"/>
                  <a:gd name="connsiteY5" fmla="*/ 6662541 h 6858002"/>
                  <a:gd name="connsiteX6" fmla="*/ 4246999 w 4572002"/>
                  <a:gd name="connsiteY6" fmla="*/ 6662544 h 6858002"/>
                  <a:gd name="connsiteX7" fmla="*/ 4235550 w 4572002"/>
                  <a:gd name="connsiteY7" fmla="*/ 6683027 h 6858002"/>
                  <a:gd name="connsiteX8" fmla="*/ 4232403 w 4572002"/>
                  <a:gd name="connsiteY8" fmla="*/ 6702976 h 6858002"/>
                  <a:gd name="connsiteX9" fmla="*/ 4232403 w 4572002"/>
                  <a:gd name="connsiteY9" fmla="*/ 6702977 h 6858002"/>
                  <a:gd name="connsiteX10" fmla="*/ 4246238 w 4572002"/>
                  <a:gd name="connsiteY10" fmla="*/ 6742553 h 6858002"/>
                  <a:gd name="connsiteX11" fmla="*/ 4246239 w 4572002"/>
                  <a:gd name="connsiteY11" fmla="*/ 6742555 h 6858002"/>
                  <a:gd name="connsiteX12" fmla="*/ 4265716 w 4572002"/>
                  <a:gd name="connsiteY12" fmla="*/ 6812062 h 6858002"/>
                  <a:gd name="connsiteX13" fmla="*/ 4265717 w 4572002"/>
                  <a:gd name="connsiteY13" fmla="*/ 6812064 h 6858002"/>
                  <a:gd name="connsiteX14" fmla="*/ 4265717 w 4572002"/>
                  <a:gd name="connsiteY14" fmla="*/ 6812063 h 6858002"/>
                  <a:gd name="connsiteX15" fmla="*/ 4265716 w 4572002"/>
                  <a:gd name="connsiteY15" fmla="*/ 6812062 h 6858002"/>
                  <a:gd name="connsiteX16" fmla="*/ 4260942 w 4572002"/>
                  <a:gd name="connsiteY16" fmla="*/ 6776800 h 6858002"/>
                  <a:gd name="connsiteX17" fmla="*/ 4246239 w 4572002"/>
                  <a:gd name="connsiteY17" fmla="*/ 6742555 h 6858002"/>
                  <a:gd name="connsiteX18" fmla="*/ 4246238 w 4572002"/>
                  <a:gd name="connsiteY18" fmla="*/ 6742552 h 6858002"/>
                  <a:gd name="connsiteX19" fmla="*/ 4232403 w 4572002"/>
                  <a:gd name="connsiteY19" fmla="*/ 6702976 h 6858002"/>
                  <a:gd name="connsiteX20" fmla="*/ 4246999 w 4572002"/>
                  <a:gd name="connsiteY20" fmla="*/ 6662544 h 6858002"/>
                  <a:gd name="connsiteX21" fmla="*/ 4247000 w 4572002"/>
                  <a:gd name="connsiteY21" fmla="*/ 6662542 h 6858002"/>
                  <a:gd name="connsiteX22" fmla="*/ 4247001 w 4572002"/>
                  <a:gd name="connsiteY22" fmla="*/ 6662540 h 6858002"/>
                  <a:gd name="connsiteX23" fmla="*/ 4254084 w 4572002"/>
                  <a:gd name="connsiteY23" fmla="*/ 6645552 h 6858002"/>
                  <a:gd name="connsiteX24" fmla="*/ 4254096 w 4572002"/>
                  <a:gd name="connsiteY24" fmla="*/ 6625225 h 6858002"/>
                  <a:gd name="connsiteX25" fmla="*/ 4254096 w 4572002"/>
                  <a:gd name="connsiteY25" fmla="*/ 6625224 h 6858002"/>
                  <a:gd name="connsiteX26" fmla="*/ 4237474 w 4572002"/>
                  <a:gd name="connsiteY26" fmla="*/ 6588625 h 6858002"/>
                  <a:gd name="connsiteX27" fmla="*/ 4295315 w 4572002"/>
                  <a:gd name="connsiteY27" fmla="*/ 6438981 h 6858002"/>
                  <a:gd name="connsiteX28" fmla="*/ 4275385 w 4572002"/>
                  <a:gd name="connsiteY28" fmla="*/ 6463840 h 6858002"/>
                  <a:gd name="connsiteX29" fmla="*/ 4275382 w 4572002"/>
                  <a:gd name="connsiteY29" fmla="*/ 6463849 h 6858002"/>
                  <a:gd name="connsiteX30" fmla="*/ 4261587 w 4572002"/>
                  <a:gd name="connsiteY30" fmla="*/ 6513012 h 6858002"/>
                  <a:gd name="connsiteX31" fmla="*/ 4242781 w 4572002"/>
                  <a:gd name="connsiteY31" fmla="*/ 6546194 h 6858002"/>
                  <a:gd name="connsiteX32" fmla="*/ 4242781 w 4572002"/>
                  <a:gd name="connsiteY32" fmla="*/ 6546195 h 6858002"/>
                  <a:gd name="connsiteX33" fmla="*/ 4259120 w 4572002"/>
                  <a:gd name="connsiteY33" fmla="*/ 6521804 h 6858002"/>
                  <a:gd name="connsiteX34" fmla="*/ 4261587 w 4572002"/>
                  <a:gd name="connsiteY34" fmla="*/ 6513012 h 6858002"/>
                  <a:gd name="connsiteX35" fmla="*/ 4264398 w 4572002"/>
                  <a:gd name="connsiteY35" fmla="*/ 6508052 h 6858002"/>
                  <a:gd name="connsiteX36" fmla="*/ 4275382 w 4572002"/>
                  <a:gd name="connsiteY36" fmla="*/ 6463849 h 6858002"/>
                  <a:gd name="connsiteX37" fmla="*/ 4275385 w 4572002"/>
                  <a:gd name="connsiteY37" fmla="*/ 6463841 h 6858002"/>
                  <a:gd name="connsiteX38" fmla="*/ 4295315 w 4572002"/>
                  <a:gd name="connsiteY38" fmla="*/ 6438981 h 6858002"/>
                  <a:gd name="connsiteX39" fmla="*/ 4381289 w 4572002"/>
                  <a:gd name="connsiteY39" fmla="*/ 6365204 h 6858002"/>
                  <a:gd name="connsiteX40" fmla="*/ 4380008 w 4572002"/>
                  <a:gd name="connsiteY40" fmla="*/ 6387910 h 6858002"/>
                  <a:gd name="connsiteX41" fmla="*/ 4378243 w 4572002"/>
                  <a:gd name="connsiteY41" fmla="*/ 6391549 h 6858002"/>
                  <a:gd name="connsiteX42" fmla="*/ 4370589 w 4572002"/>
                  <a:gd name="connsiteY42" fmla="*/ 6407332 h 6858002"/>
                  <a:gd name="connsiteX43" fmla="*/ 4370589 w 4572002"/>
                  <a:gd name="connsiteY43" fmla="*/ 6407333 h 6858002"/>
                  <a:gd name="connsiteX44" fmla="*/ 4378243 w 4572002"/>
                  <a:gd name="connsiteY44" fmla="*/ 6391549 h 6858002"/>
                  <a:gd name="connsiteX45" fmla="*/ 4380008 w 4572002"/>
                  <a:gd name="connsiteY45" fmla="*/ 6387910 h 6858002"/>
                  <a:gd name="connsiteX46" fmla="*/ 4142220 w 4572002"/>
                  <a:gd name="connsiteY46" fmla="*/ 4221391 h 6858002"/>
                  <a:gd name="connsiteX47" fmla="*/ 4142220 w 4572002"/>
                  <a:gd name="connsiteY47" fmla="*/ 4221392 h 6858002"/>
                  <a:gd name="connsiteX48" fmla="*/ 4147936 w 4572002"/>
                  <a:gd name="connsiteY48" fmla="*/ 4253015 h 6858002"/>
                  <a:gd name="connsiteX49" fmla="*/ 4187752 w 4572002"/>
                  <a:gd name="connsiteY49" fmla="*/ 4324646 h 6858002"/>
                  <a:gd name="connsiteX50" fmla="*/ 4196706 w 4572002"/>
                  <a:gd name="connsiteY50" fmla="*/ 4363891 h 6858002"/>
                  <a:gd name="connsiteX51" fmla="*/ 4195944 w 4572002"/>
                  <a:gd name="connsiteY51" fmla="*/ 4482004 h 6858002"/>
                  <a:gd name="connsiteX52" fmla="*/ 4135934 w 4572002"/>
                  <a:gd name="connsiteY52" fmla="*/ 4659174 h 6858002"/>
                  <a:gd name="connsiteX53" fmla="*/ 4127932 w 4572002"/>
                  <a:gd name="connsiteY53" fmla="*/ 4677655 h 6858002"/>
                  <a:gd name="connsiteX54" fmla="*/ 4118025 w 4572002"/>
                  <a:gd name="connsiteY54" fmla="*/ 4767764 h 6858002"/>
                  <a:gd name="connsiteX55" fmla="*/ 4116716 w 4572002"/>
                  <a:gd name="connsiteY55" fmla="*/ 4800483 h 6858002"/>
                  <a:gd name="connsiteX56" fmla="*/ 4116716 w 4572002"/>
                  <a:gd name="connsiteY56" fmla="*/ 4800484 h 6858002"/>
                  <a:gd name="connsiteX57" fmla="*/ 4131552 w 4572002"/>
                  <a:gd name="connsiteY57" fmla="*/ 4828917 h 6858002"/>
                  <a:gd name="connsiteX58" fmla="*/ 4153733 w 4572002"/>
                  <a:gd name="connsiteY58" fmla="*/ 4863343 h 6858002"/>
                  <a:gd name="connsiteX59" fmla="*/ 4161262 w 4572002"/>
                  <a:gd name="connsiteY59" fmla="*/ 4889275 h 6858002"/>
                  <a:gd name="connsiteX60" fmla="*/ 4159557 w 4572002"/>
                  <a:gd name="connsiteY60" fmla="*/ 4912168 h 6858002"/>
                  <a:gd name="connsiteX61" fmla="*/ 4158155 w 4572002"/>
                  <a:gd name="connsiteY61" fmla="*/ 4933804 h 6858002"/>
                  <a:gd name="connsiteX62" fmla="*/ 4158155 w 4572002"/>
                  <a:gd name="connsiteY62" fmla="*/ 4933805 h 6858002"/>
                  <a:gd name="connsiteX63" fmla="*/ 4162914 w 4572002"/>
                  <a:gd name="connsiteY63" fmla="*/ 4952673 h 6858002"/>
                  <a:gd name="connsiteX64" fmla="*/ 4165707 w 4572002"/>
                  <a:gd name="connsiteY64" fmla="*/ 4957454 h 6858002"/>
                  <a:gd name="connsiteX65" fmla="*/ 4166985 w 4572002"/>
                  <a:gd name="connsiteY65" fmla="*/ 4961456 h 6858002"/>
                  <a:gd name="connsiteX66" fmla="*/ 4182989 w 4572002"/>
                  <a:gd name="connsiteY66" fmla="*/ 4987038 h 6858002"/>
                  <a:gd name="connsiteX67" fmla="*/ 4209468 w 4572002"/>
                  <a:gd name="connsiteY67" fmla="*/ 5041522 h 6858002"/>
                  <a:gd name="connsiteX68" fmla="*/ 4216684 w 4572002"/>
                  <a:gd name="connsiteY68" fmla="*/ 5072376 h 6858002"/>
                  <a:gd name="connsiteX69" fmla="*/ 4222587 w 4572002"/>
                  <a:gd name="connsiteY69" fmla="*/ 5087441 h 6858002"/>
                  <a:gd name="connsiteX70" fmla="*/ 4235615 w 4572002"/>
                  <a:gd name="connsiteY70" fmla="*/ 5133220 h 6858002"/>
                  <a:gd name="connsiteX71" fmla="*/ 4235616 w 4572002"/>
                  <a:gd name="connsiteY71" fmla="*/ 5133225 h 6858002"/>
                  <a:gd name="connsiteX72" fmla="*/ 4228901 w 4572002"/>
                  <a:gd name="connsiteY72" fmla="*/ 5166113 h 6858002"/>
                  <a:gd name="connsiteX73" fmla="*/ 4228901 w 4572002"/>
                  <a:gd name="connsiteY73" fmla="*/ 5166114 h 6858002"/>
                  <a:gd name="connsiteX74" fmla="*/ 4229593 w 4572002"/>
                  <a:gd name="connsiteY74" fmla="*/ 5172091 h 6858002"/>
                  <a:gd name="connsiteX75" fmla="*/ 4232139 w 4572002"/>
                  <a:gd name="connsiteY75" fmla="*/ 5179068 h 6858002"/>
                  <a:gd name="connsiteX76" fmla="*/ 4231973 w 4572002"/>
                  <a:gd name="connsiteY76" fmla="*/ 5229434 h 6858002"/>
                  <a:gd name="connsiteX77" fmla="*/ 4225669 w 4572002"/>
                  <a:gd name="connsiteY77" fmla="*/ 5241089 h 6858002"/>
                  <a:gd name="connsiteX78" fmla="*/ 4208517 w 4572002"/>
                  <a:gd name="connsiteY78" fmla="*/ 5272796 h 6858002"/>
                  <a:gd name="connsiteX79" fmla="*/ 4184613 w 4572002"/>
                  <a:gd name="connsiteY79" fmla="*/ 5312288 h 6858002"/>
                  <a:gd name="connsiteX80" fmla="*/ 4183557 w 4572002"/>
                  <a:gd name="connsiteY80" fmla="*/ 5321350 h 6858002"/>
                  <a:gd name="connsiteX81" fmla="*/ 4181083 w 4572002"/>
                  <a:gd name="connsiteY81" fmla="*/ 5326163 h 6858002"/>
                  <a:gd name="connsiteX82" fmla="*/ 4179637 w 4572002"/>
                  <a:gd name="connsiteY82" fmla="*/ 5355014 h 6858002"/>
                  <a:gd name="connsiteX83" fmla="*/ 4179637 w 4572002"/>
                  <a:gd name="connsiteY83" fmla="*/ 5355015 h 6858002"/>
                  <a:gd name="connsiteX84" fmla="*/ 4184513 w 4572002"/>
                  <a:gd name="connsiteY84" fmla="*/ 5385385 h 6858002"/>
                  <a:gd name="connsiteX85" fmla="*/ 4192704 w 4572002"/>
                  <a:gd name="connsiteY85" fmla="*/ 5425583 h 6858002"/>
                  <a:gd name="connsiteX86" fmla="*/ 4204327 w 4572002"/>
                  <a:gd name="connsiteY86" fmla="*/ 5480638 h 6858002"/>
                  <a:gd name="connsiteX87" fmla="*/ 4208850 w 4572002"/>
                  <a:gd name="connsiteY87" fmla="*/ 5507668 h 6858002"/>
                  <a:gd name="connsiteX88" fmla="*/ 4198232 w 4572002"/>
                  <a:gd name="connsiteY88" fmla="*/ 5531692 h 6858002"/>
                  <a:gd name="connsiteX89" fmla="*/ 4198231 w 4572002"/>
                  <a:gd name="connsiteY89" fmla="*/ 5531693 h 6858002"/>
                  <a:gd name="connsiteX90" fmla="*/ 4188085 w 4572002"/>
                  <a:gd name="connsiteY90" fmla="*/ 5547578 h 6858002"/>
                  <a:gd name="connsiteX91" fmla="*/ 4188085 w 4572002"/>
                  <a:gd name="connsiteY91" fmla="*/ 5547579 h 6858002"/>
                  <a:gd name="connsiteX92" fmla="*/ 4197659 w 4572002"/>
                  <a:gd name="connsiteY92" fmla="*/ 5562747 h 6858002"/>
                  <a:gd name="connsiteX93" fmla="*/ 4268907 w 4572002"/>
                  <a:gd name="connsiteY93" fmla="*/ 5704484 h 6858002"/>
                  <a:gd name="connsiteX94" fmla="*/ 4274812 w 4572002"/>
                  <a:gd name="connsiteY94" fmla="*/ 5740489 h 6858002"/>
                  <a:gd name="connsiteX95" fmla="*/ 4283578 w 4572002"/>
                  <a:gd name="connsiteY95" fmla="*/ 5760874 h 6858002"/>
                  <a:gd name="connsiteX96" fmla="*/ 4371973 w 4572002"/>
                  <a:gd name="connsiteY96" fmla="*/ 5883752 h 6858002"/>
                  <a:gd name="connsiteX97" fmla="*/ 4371974 w 4572002"/>
                  <a:gd name="connsiteY97" fmla="*/ 5883757 h 6858002"/>
                  <a:gd name="connsiteX98" fmla="*/ 4389877 w 4572002"/>
                  <a:gd name="connsiteY98" fmla="*/ 5935946 h 6858002"/>
                  <a:gd name="connsiteX99" fmla="*/ 4389878 w 4572002"/>
                  <a:gd name="connsiteY99" fmla="*/ 5935950 h 6858002"/>
                  <a:gd name="connsiteX100" fmla="*/ 4386259 w 4572002"/>
                  <a:gd name="connsiteY100" fmla="*/ 5993290 h 6858002"/>
                  <a:gd name="connsiteX101" fmla="*/ 4386259 w 4572002"/>
                  <a:gd name="connsiteY101" fmla="*/ 5993291 h 6858002"/>
                  <a:gd name="connsiteX102" fmla="*/ 4379782 w 4572002"/>
                  <a:gd name="connsiteY102" fmla="*/ 6026440 h 6858002"/>
                  <a:gd name="connsiteX103" fmla="*/ 4323583 w 4572002"/>
                  <a:gd name="connsiteY103" fmla="*/ 6108738 h 6858002"/>
                  <a:gd name="connsiteX104" fmla="*/ 4309890 w 4572002"/>
                  <a:gd name="connsiteY104" fmla="*/ 6133314 h 6858002"/>
                  <a:gd name="connsiteX105" fmla="*/ 4309890 w 4572002"/>
                  <a:gd name="connsiteY105" fmla="*/ 6133315 h 6858002"/>
                  <a:gd name="connsiteX106" fmla="*/ 4313591 w 4572002"/>
                  <a:gd name="connsiteY106" fmla="*/ 6143190 h 6858002"/>
                  <a:gd name="connsiteX107" fmla="*/ 4325486 w 4572002"/>
                  <a:gd name="connsiteY107" fmla="*/ 6155600 h 6858002"/>
                  <a:gd name="connsiteX108" fmla="*/ 4325488 w 4572002"/>
                  <a:gd name="connsiteY108" fmla="*/ 6155603 h 6858002"/>
                  <a:gd name="connsiteX109" fmla="*/ 4364160 w 4572002"/>
                  <a:gd name="connsiteY109" fmla="*/ 6228757 h 6858002"/>
                  <a:gd name="connsiteX110" fmla="*/ 4381497 w 4572002"/>
                  <a:gd name="connsiteY110" fmla="*/ 6361540 h 6858002"/>
                  <a:gd name="connsiteX111" fmla="*/ 4381497 w 4572002"/>
                  <a:gd name="connsiteY111" fmla="*/ 6361539 h 6858002"/>
                  <a:gd name="connsiteX112" fmla="*/ 4364160 w 4572002"/>
                  <a:gd name="connsiteY112" fmla="*/ 6228756 h 6858002"/>
                  <a:gd name="connsiteX113" fmla="*/ 4325488 w 4572002"/>
                  <a:gd name="connsiteY113" fmla="*/ 6155602 h 6858002"/>
                  <a:gd name="connsiteX114" fmla="*/ 4325486 w 4572002"/>
                  <a:gd name="connsiteY114" fmla="*/ 6155600 h 6858002"/>
                  <a:gd name="connsiteX115" fmla="*/ 4309890 w 4572002"/>
                  <a:gd name="connsiteY115" fmla="*/ 6133315 h 6858002"/>
                  <a:gd name="connsiteX116" fmla="*/ 4323583 w 4572002"/>
                  <a:gd name="connsiteY116" fmla="*/ 6108739 h 6858002"/>
                  <a:gd name="connsiteX117" fmla="*/ 4379782 w 4572002"/>
                  <a:gd name="connsiteY117" fmla="*/ 6026441 h 6858002"/>
                  <a:gd name="connsiteX118" fmla="*/ 4386259 w 4572002"/>
                  <a:gd name="connsiteY118" fmla="*/ 5993292 h 6858002"/>
                  <a:gd name="connsiteX119" fmla="*/ 4386259 w 4572002"/>
                  <a:gd name="connsiteY119" fmla="*/ 5993290 h 6858002"/>
                  <a:gd name="connsiteX120" fmla="*/ 4389712 w 4572002"/>
                  <a:gd name="connsiteY120" fmla="*/ 5964477 h 6858002"/>
                  <a:gd name="connsiteX121" fmla="*/ 4389878 w 4572002"/>
                  <a:gd name="connsiteY121" fmla="*/ 5935950 h 6858002"/>
                  <a:gd name="connsiteX122" fmla="*/ 4389878 w 4572002"/>
                  <a:gd name="connsiteY122" fmla="*/ 5935949 h 6858002"/>
                  <a:gd name="connsiteX123" fmla="*/ 4389877 w 4572002"/>
                  <a:gd name="connsiteY123" fmla="*/ 5935946 h 6858002"/>
                  <a:gd name="connsiteX124" fmla="*/ 4382997 w 4572002"/>
                  <a:gd name="connsiteY124" fmla="*/ 5909351 h 6858002"/>
                  <a:gd name="connsiteX125" fmla="*/ 4371974 w 4572002"/>
                  <a:gd name="connsiteY125" fmla="*/ 5883757 h 6858002"/>
                  <a:gd name="connsiteX126" fmla="*/ 4371973 w 4572002"/>
                  <a:gd name="connsiteY126" fmla="*/ 5883751 h 6858002"/>
                  <a:gd name="connsiteX127" fmla="*/ 4283578 w 4572002"/>
                  <a:gd name="connsiteY127" fmla="*/ 5760873 h 6858002"/>
                  <a:gd name="connsiteX128" fmla="*/ 4274812 w 4572002"/>
                  <a:gd name="connsiteY128" fmla="*/ 5740488 h 6858002"/>
                  <a:gd name="connsiteX129" fmla="*/ 4268907 w 4572002"/>
                  <a:gd name="connsiteY129" fmla="*/ 5704483 h 6858002"/>
                  <a:gd name="connsiteX130" fmla="*/ 4197659 w 4572002"/>
                  <a:gd name="connsiteY130" fmla="*/ 5562746 h 6858002"/>
                  <a:gd name="connsiteX131" fmla="*/ 4188085 w 4572002"/>
                  <a:gd name="connsiteY131" fmla="*/ 5547578 h 6858002"/>
                  <a:gd name="connsiteX132" fmla="*/ 4198231 w 4572002"/>
                  <a:gd name="connsiteY132" fmla="*/ 5531694 h 6858002"/>
                  <a:gd name="connsiteX133" fmla="*/ 4198232 w 4572002"/>
                  <a:gd name="connsiteY133" fmla="*/ 5531692 h 6858002"/>
                  <a:gd name="connsiteX134" fmla="*/ 4206630 w 4572002"/>
                  <a:gd name="connsiteY134" fmla="*/ 5520422 h 6858002"/>
                  <a:gd name="connsiteX135" fmla="*/ 4208850 w 4572002"/>
                  <a:gd name="connsiteY135" fmla="*/ 5507668 h 6858002"/>
                  <a:gd name="connsiteX136" fmla="*/ 4208850 w 4572002"/>
                  <a:gd name="connsiteY136" fmla="*/ 5507667 h 6858002"/>
                  <a:gd name="connsiteX137" fmla="*/ 4204327 w 4572002"/>
                  <a:gd name="connsiteY137" fmla="*/ 5480637 h 6858002"/>
                  <a:gd name="connsiteX138" fmla="*/ 4192704 w 4572002"/>
                  <a:gd name="connsiteY138" fmla="*/ 5425582 h 6858002"/>
                  <a:gd name="connsiteX139" fmla="*/ 4184513 w 4572002"/>
                  <a:gd name="connsiteY139" fmla="*/ 5385384 h 6858002"/>
                  <a:gd name="connsiteX140" fmla="*/ 4179637 w 4572002"/>
                  <a:gd name="connsiteY140" fmla="*/ 5355014 h 6858002"/>
                  <a:gd name="connsiteX141" fmla="*/ 4183557 w 4572002"/>
                  <a:gd name="connsiteY141" fmla="*/ 5321350 h 6858002"/>
                  <a:gd name="connsiteX142" fmla="*/ 4208517 w 4572002"/>
                  <a:gd name="connsiteY142" fmla="*/ 5272797 h 6858002"/>
                  <a:gd name="connsiteX143" fmla="*/ 4225669 w 4572002"/>
                  <a:gd name="connsiteY143" fmla="*/ 5241089 h 6858002"/>
                  <a:gd name="connsiteX144" fmla="*/ 4231973 w 4572002"/>
                  <a:gd name="connsiteY144" fmla="*/ 5229433 h 6858002"/>
                  <a:gd name="connsiteX145" fmla="*/ 4232139 w 4572002"/>
                  <a:gd name="connsiteY145" fmla="*/ 5179068 h 6858002"/>
                  <a:gd name="connsiteX146" fmla="*/ 4232139 w 4572002"/>
                  <a:gd name="connsiteY146" fmla="*/ 5179067 h 6858002"/>
                  <a:gd name="connsiteX147" fmla="*/ 4229593 w 4572002"/>
                  <a:gd name="connsiteY147" fmla="*/ 5172090 h 6858002"/>
                  <a:gd name="connsiteX148" fmla="*/ 4228901 w 4572002"/>
                  <a:gd name="connsiteY148" fmla="*/ 5166114 h 6858002"/>
                  <a:gd name="connsiteX149" fmla="*/ 4235616 w 4572002"/>
                  <a:gd name="connsiteY149" fmla="*/ 5133225 h 6858002"/>
                  <a:gd name="connsiteX150" fmla="*/ 4235616 w 4572002"/>
                  <a:gd name="connsiteY150" fmla="*/ 5133224 h 6858002"/>
                  <a:gd name="connsiteX151" fmla="*/ 4235615 w 4572002"/>
                  <a:gd name="connsiteY151" fmla="*/ 5133220 h 6858002"/>
                  <a:gd name="connsiteX152" fmla="*/ 4228473 w 4572002"/>
                  <a:gd name="connsiteY152" fmla="*/ 5102461 h 6858002"/>
                  <a:gd name="connsiteX153" fmla="*/ 4222587 w 4572002"/>
                  <a:gd name="connsiteY153" fmla="*/ 5087441 h 6858002"/>
                  <a:gd name="connsiteX154" fmla="*/ 4222582 w 4572002"/>
                  <a:gd name="connsiteY154" fmla="*/ 5087423 h 6858002"/>
                  <a:gd name="connsiteX155" fmla="*/ 4209468 w 4572002"/>
                  <a:gd name="connsiteY155" fmla="*/ 5041521 h 6858002"/>
                  <a:gd name="connsiteX156" fmla="*/ 4182989 w 4572002"/>
                  <a:gd name="connsiteY156" fmla="*/ 4987037 h 6858002"/>
                  <a:gd name="connsiteX157" fmla="*/ 4165707 w 4572002"/>
                  <a:gd name="connsiteY157" fmla="*/ 4957454 h 6858002"/>
                  <a:gd name="connsiteX158" fmla="*/ 4158155 w 4572002"/>
                  <a:gd name="connsiteY158" fmla="*/ 4933805 h 6858002"/>
                  <a:gd name="connsiteX159" fmla="*/ 4159557 w 4572002"/>
                  <a:gd name="connsiteY159" fmla="*/ 4912169 h 6858002"/>
                  <a:gd name="connsiteX160" fmla="*/ 4161262 w 4572002"/>
                  <a:gd name="connsiteY160" fmla="*/ 4889276 h 6858002"/>
                  <a:gd name="connsiteX161" fmla="*/ 4161262 w 4572002"/>
                  <a:gd name="connsiteY161" fmla="*/ 4889275 h 6858002"/>
                  <a:gd name="connsiteX162" fmla="*/ 4156484 w 4572002"/>
                  <a:gd name="connsiteY162" fmla="*/ 4867614 h 6858002"/>
                  <a:gd name="connsiteX163" fmla="*/ 4153733 w 4572002"/>
                  <a:gd name="connsiteY163" fmla="*/ 4863343 h 6858002"/>
                  <a:gd name="connsiteX164" fmla="*/ 4151983 w 4572002"/>
                  <a:gd name="connsiteY164" fmla="*/ 4857317 h 6858002"/>
                  <a:gd name="connsiteX165" fmla="*/ 4131552 w 4572002"/>
                  <a:gd name="connsiteY165" fmla="*/ 4828916 h 6858002"/>
                  <a:gd name="connsiteX166" fmla="*/ 4116716 w 4572002"/>
                  <a:gd name="connsiteY166" fmla="*/ 4800483 h 6858002"/>
                  <a:gd name="connsiteX167" fmla="*/ 4118025 w 4572002"/>
                  <a:gd name="connsiteY167" fmla="*/ 4767765 h 6858002"/>
                  <a:gd name="connsiteX168" fmla="*/ 4127932 w 4572002"/>
                  <a:gd name="connsiteY168" fmla="*/ 4677656 h 6858002"/>
                  <a:gd name="connsiteX169" fmla="*/ 4135934 w 4572002"/>
                  <a:gd name="connsiteY169" fmla="*/ 4659175 h 6858002"/>
                  <a:gd name="connsiteX170" fmla="*/ 4195944 w 4572002"/>
                  <a:gd name="connsiteY170" fmla="*/ 4482005 h 6858002"/>
                  <a:gd name="connsiteX171" fmla="*/ 4196706 w 4572002"/>
                  <a:gd name="connsiteY171" fmla="*/ 4363891 h 6858002"/>
                  <a:gd name="connsiteX172" fmla="*/ 4196706 w 4572002"/>
                  <a:gd name="connsiteY172" fmla="*/ 4363890 h 6858002"/>
                  <a:gd name="connsiteX173" fmla="*/ 4187752 w 4572002"/>
                  <a:gd name="connsiteY173" fmla="*/ 4324645 h 6858002"/>
                  <a:gd name="connsiteX174" fmla="*/ 4147936 w 4572002"/>
                  <a:gd name="connsiteY174" fmla="*/ 4253014 h 6858002"/>
                  <a:gd name="connsiteX175" fmla="*/ 4211111 w 4572002"/>
                  <a:gd name="connsiteY175" fmla="*/ 2836172 h 6858002"/>
                  <a:gd name="connsiteX176" fmla="*/ 4202421 w 4572002"/>
                  <a:gd name="connsiteY176" fmla="*/ 2848793 h 6858002"/>
                  <a:gd name="connsiteX177" fmla="*/ 4186816 w 4572002"/>
                  <a:gd name="connsiteY177" fmla="*/ 2897785 h 6858002"/>
                  <a:gd name="connsiteX178" fmla="*/ 4185787 w 4572002"/>
                  <a:gd name="connsiteY178" fmla="*/ 2903551 h 6858002"/>
                  <a:gd name="connsiteX179" fmla="*/ 4182513 w 4572002"/>
                  <a:gd name="connsiteY179" fmla="*/ 2914328 h 6858002"/>
                  <a:gd name="connsiteX180" fmla="*/ 4177882 w 4572002"/>
                  <a:gd name="connsiteY180" fmla="*/ 2947858 h 6858002"/>
                  <a:gd name="connsiteX181" fmla="*/ 4177881 w 4572002"/>
                  <a:gd name="connsiteY181" fmla="*/ 2947862 h 6858002"/>
                  <a:gd name="connsiteX182" fmla="*/ 4177881 w 4572002"/>
                  <a:gd name="connsiteY182" fmla="*/ 2947863 h 6858002"/>
                  <a:gd name="connsiteX183" fmla="*/ 4181465 w 4572002"/>
                  <a:gd name="connsiteY183" fmla="*/ 2982149 h 6858002"/>
                  <a:gd name="connsiteX184" fmla="*/ 4193158 w 4572002"/>
                  <a:gd name="connsiteY184" fmla="*/ 3077402 h 6858002"/>
                  <a:gd name="connsiteX185" fmla="*/ 4180703 w 4572002"/>
                  <a:gd name="connsiteY185" fmla="*/ 3172654 h 6858002"/>
                  <a:gd name="connsiteX186" fmla="*/ 4133076 w 4572002"/>
                  <a:gd name="connsiteY186" fmla="*/ 3489467 h 6858002"/>
                  <a:gd name="connsiteX187" fmla="*/ 4110977 w 4572002"/>
                  <a:gd name="connsiteY187" fmla="*/ 3544713 h 6858002"/>
                  <a:gd name="connsiteX188" fmla="*/ 4093355 w 4572002"/>
                  <a:gd name="connsiteY188" fmla="*/ 3574408 h 6858002"/>
                  <a:gd name="connsiteX189" fmla="*/ 4093355 w 4572002"/>
                  <a:gd name="connsiteY189" fmla="*/ 3574409 h 6858002"/>
                  <a:gd name="connsiteX190" fmla="*/ 4105453 w 4572002"/>
                  <a:gd name="connsiteY190" fmla="*/ 3606818 h 6858002"/>
                  <a:gd name="connsiteX191" fmla="*/ 4118979 w 4572002"/>
                  <a:gd name="connsiteY191" fmla="*/ 3630633 h 6858002"/>
                  <a:gd name="connsiteX192" fmla="*/ 4136708 w 4572002"/>
                  <a:gd name="connsiteY192" fmla="*/ 3654416 h 6858002"/>
                  <a:gd name="connsiteX193" fmla="*/ 4140382 w 4572002"/>
                  <a:gd name="connsiteY193" fmla="*/ 3668940 h 6858002"/>
                  <a:gd name="connsiteX194" fmla="*/ 4143220 w 4572002"/>
                  <a:gd name="connsiteY194" fmla="*/ 3680164 h 6858002"/>
                  <a:gd name="connsiteX195" fmla="*/ 4139172 w 4572002"/>
                  <a:gd name="connsiteY195" fmla="*/ 3734837 h 6858002"/>
                  <a:gd name="connsiteX196" fmla="*/ 4139172 w 4572002"/>
                  <a:gd name="connsiteY196" fmla="*/ 3734838 h 6858002"/>
                  <a:gd name="connsiteX197" fmla="*/ 4139554 w 4572002"/>
                  <a:gd name="connsiteY197" fmla="*/ 3754653 h 6858002"/>
                  <a:gd name="connsiteX198" fmla="*/ 4145911 w 4572002"/>
                  <a:gd name="connsiteY198" fmla="*/ 3789776 h 6858002"/>
                  <a:gd name="connsiteX199" fmla="*/ 4130980 w 4572002"/>
                  <a:gd name="connsiteY199" fmla="*/ 3822472 h 6858002"/>
                  <a:gd name="connsiteX200" fmla="*/ 4116645 w 4572002"/>
                  <a:gd name="connsiteY200" fmla="*/ 3852619 h 6858002"/>
                  <a:gd name="connsiteX201" fmla="*/ 4116645 w 4572002"/>
                  <a:gd name="connsiteY201" fmla="*/ 3852620 h 6858002"/>
                  <a:gd name="connsiteX202" fmla="*/ 4117425 w 4572002"/>
                  <a:gd name="connsiteY202" fmla="*/ 3868764 h 6858002"/>
                  <a:gd name="connsiteX203" fmla="*/ 4126028 w 4572002"/>
                  <a:gd name="connsiteY203" fmla="*/ 3885337 h 6858002"/>
                  <a:gd name="connsiteX204" fmla="*/ 4126028 w 4572002"/>
                  <a:gd name="connsiteY204" fmla="*/ 3885339 h 6858002"/>
                  <a:gd name="connsiteX205" fmla="*/ 4148409 w 4572002"/>
                  <a:gd name="connsiteY205" fmla="*/ 3923125 h 6858002"/>
                  <a:gd name="connsiteX206" fmla="*/ 4157913 w 4572002"/>
                  <a:gd name="connsiteY206" fmla="*/ 3962160 h 6858002"/>
                  <a:gd name="connsiteX207" fmla="*/ 4142221 w 4572002"/>
                  <a:gd name="connsiteY207" fmla="*/ 4043838 h 6858002"/>
                  <a:gd name="connsiteX208" fmla="*/ 4142220 w 4572002"/>
                  <a:gd name="connsiteY208" fmla="*/ 4043839 h 6858002"/>
                  <a:gd name="connsiteX209" fmla="*/ 4127099 w 4572002"/>
                  <a:gd name="connsiteY209" fmla="*/ 4103825 h 6858002"/>
                  <a:gd name="connsiteX210" fmla="*/ 4127099 w 4572002"/>
                  <a:gd name="connsiteY210" fmla="*/ 4103826 h 6858002"/>
                  <a:gd name="connsiteX211" fmla="*/ 4129066 w 4572002"/>
                  <a:gd name="connsiteY211" fmla="*/ 4134256 h 6858002"/>
                  <a:gd name="connsiteX212" fmla="*/ 4138410 w 4572002"/>
                  <a:gd name="connsiteY212" fmla="*/ 4165382 h 6858002"/>
                  <a:gd name="connsiteX213" fmla="*/ 4138410 w 4572002"/>
                  <a:gd name="connsiteY213" fmla="*/ 4165384 h 6858002"/>
                  <a:gd name="connsiteX214" fmla="*/ 4142315 w 4572002"/>
                  <a:gd name="connsiteY214" fmla="*/ 4192388 h 6858002"/>
                  <a:gd name="connsiteX215" fmla="*/ 4142315 w 4572002"/>
                  <a:gd name="connsiteY215" fmla="*/ 4192387 h 6858002"/>
                  <a:gd name="connsiteX216" fmla="*/ 4138410 w 4572002"/>
                  <a:gd name="connsiteY216" fmla="*/ 4165383 h 6858002"/>
                  <a:gd name="connsiteX217" fmla="*/ 4138410 w 4572002"/>
                  <a:gd name="connsiteY217" fmla="*/ 4165382 h 6858002"/>
                  <a:gd name="connsiteX218" fmla="*/ 4127099 w 4572002"/>
                  <a:gd name="connsiteY218" fmla="*/ 4103826 h 6858002"/>
                  <a:gd name="connsiteX219" fmla="*/ 4142220 w 4572002"/>
                  <a:gd name="connsiteY219" fmla="*/ 4043840 h 6858002"/>
                  <a:gd name="connsiteX220" fmla="*/ 4142221 w 4572002"/>
                  <a:gd name="connsiteY220" fmla="*/ 4043838 h 6858002"/>
                  <a:gd name="connsiteX221" fmla="*/ 4155523 w 4572002"/>
                  <a:gd name="connsiteY221" fmla="*/ 4002410 h 6858002"/>
                  <a:gd name="connsiteX222" fmla="*/ 4157913 w 4572002"/>
                  <a:gd name="connsiteY222" fmla="*/ 3962160 h 6858002"/>
                  <a:gd name="connsiteX223" fmla="*/ 4157913 w 4572002"/>
                  <a:gd name="connsiteY223" fmla="*/ 3962159 h 6858002"/>
                  <a:gd name="connsiteX224" fmla="*/ 4126028 w 4572002"/>
                  <a:gd name="connsiteY224" fmla="*/ 3885338 h 6858002"/>
                  <a:gd name="connsiteX225" fmla="*/ 4126028 w 4572002"/>
                  <a:gd name="connsiteY225" fmla="*/ 3885337 h 6858002"/>
                  <a:gd name="connsiteX226" fmla="*/ 4116645 w 4572002"/>
                  <a:gd name="connsiteY226" fmla="*/ 3852620 h 6858002"/>
                  <a:gd name="connsiteX227" fmla="*/ 4130980 w 4572002"/>
                  <a:gd name="connsiteY227" fmla="*/ 3822473 h 6858002"/>
                  <a:gd name="connsiteX228" fmla="*/ 4145911 w 4572002"/>
                  <a:gd name="connsiteY228" fmla="*/ 3789777 h 6858002"/>
                  <a:gd name="connsiteX229" fmla="*/ 4145911 w 4572002"/>
                  <a:gd name="connsiteY229" fmla="*/ 3789776 h 6858002"/>
                  <a:gd name="connsiteX230" fmla="*/ 4139554 w 4572002"/>
                  <a:gd name="connsiteY230" fmla="*/ 3754652 h 6858002"/>
                  <a:gd name="connsiteX231" fmla="*/ 4139172 w 4572002"/>
                  <a:gd name="connsiteY231" fmla="*/ 3734838 h 6858002"/>
                  <a:gd name="connsiteX232" fmla="*/ 4143220 w 4572002"/>
                  <a:gd name="connsiteY232" fmla="*/ 3680164 h 6858002"/>
                  <a:gd name="connsiteX233" fmla="*/ 4143220 w 4572002"/>
                  <a:gd name="connsiteY233" fmla="*/ 3680163 h 6858002"/>
                  <a:gd name="connsiteX234" fmla="*/ 4140382 w 4572002"/>
                  <a:gd name="connsiteY234" fmla="*/ 3668940 h 6858002"/>
                  <a:gd name="connsiteX235" fmla="*/ 4136708 w 4572002"/>
                  <a:gd name="connsiteY235" fmla="*/ 3654416 h 6858002"/>
                  <a:gd name="connsiteX236" fmla="*/ 4136708 w 4572002"/>
                  <a:gd name="connsiteY236" fmla="*/ 3654416 h 6858002"/>
                  <a:gd name="connsiteX237" fmla="*/ 4136708 w 4572002"/>
                  <a:gd name="connsiteY237" fmla="*/ 3654415 h 6858002"/>
                  <a:gd name="connsiteX238" fmla="*/ 4118979 w 4572002"/>
                  <a:gd name="connsiteY238" fmla="*/ 3630632 h 6858002"/>
                  <a:gd name="connsiteX239" fmla="*/ 4105453 w 4572002"/>
                  <a:gd name="connsiteY239" fmla="*/ 3606817 h 6858002"/>
                  <a:gd name="connsiteX240" fmla="*/ 4095707 w 4572002"/>
                  <a:gd name="connsiteY240" fmla="*/ 3587174 h 6858002"/>
                  <a:gd name="connsiteX241" fmla="*/ 4093355 w 4572002"/>
                  <a:gd name="connsiteY241" fmla="*/ 3574408 h 6858002"/>
                  <a:gd name="connsiteX242" fmla="*/ 4098434 w 4572002"/>
                  <a:gd name="connsiteY242" fmla="*/ 3562321 h 6858002"/>
                  <a:gd name="connsiteX243" fmla="*/ 4110977 w 4572002"/>
                  <a:gd name="connsiteY243" fmla="*/ 3544714 h 6858002"/>
                  <a:gd name="connsiteX244" fmla="*/ 4133076 w 4572002"/>
                  <a:gd name="connsiteY244" fmla="*/ 3489468 h 6858002"/>
                  <a:gd name="connsiteX245" fmla="*/ 4180703 w 4572002"/>
                  <a:gd name="connsiteY245" fmla="*/ 3172655 h 6858002"/>
                  <a:gd name="connsiteX246" fmla="*/ 4193158 w 4572002"/>
                  <a:gd name="connsiteY246" fmla="*/ 3077402 h 6858002"/>
                  <a:gd name="connsiteX247" fmla="*/ 4193158 w 4572002"/>
                  <a:gd name="connsiteY247" fmla="*/ 3077401 h 6858002"/>
                  <a:gd name="connsiteX248" fmla="*/ 4181465 w 4572002"/>
                  <a:gd name="connsiteY248" fmla="*/ 2982148 h 6858002"/>
                  <a:gd name="connsiteX249" fmla="*/ 4177881 w 4572002"/>
                  <a:gd name="connsiteY249" fmla="*/ 2947863 h 6858002"/>
                  <a:gd name="connsiteX250" fmla="*/ 4177882 w 4572002"/>
                  <a:gd name="connsiteY250" fmla="*/ 2947858 h 6858002"/>
                  <a:gd name="connsiteX251" fmla="*/ 4185787 w 4572002"/>
                  <a:gd name="connsiteY251" fmla="*/ 2903551 h 6858002"/>
                  <a:gd name="connsiteX252" fmla="*/ 4202421 w 4572002"/>
                  <a:gd name="connsiteY252" fmla="*/ 2848794 h 6858002"/>
                  <a:gd name="connsiteX253" fmla="*/ 4211111 w 4572002"/>
                  <a:gd name="connsiteY253" fmla="*/ 2836173 h 6858002"/>
                  <a:gd name="connsiteX254" fmla="*/ 3726625 w 4572002"/>
                  <a:gd name="connsiteY254" fmla="*/ 1508458 h 6858002"/>
                  <a:gd name="connsiteX255" fmla="*/ 3698531 w 4572002"/>
                  <a:gd name="connsiteY255" fmla="*/ 1596214 h 6858002"/>
                  <a:gd name="connsiteX256" fmla="*/ 3700436 w 4572002"/>
                  <a:gd name="connsiteY256" fmla="*/ 1624981 h 6858002"/>
                  <a:gd name="connsiteX257" fmla="*/ 3757017 w 4572002"/>
                  <a:gd name="connsiteY257" fmla="*/ 1697754 h 6858002"/>
                  <a:gd name="connsiteX258" fmla="*/ 3779686 w 4572002"/>
                  <a:gd name="connsiteY258" fmla="*/ 1733189 h 6858002"/>
                  <a:gd name="connsiteX259" fmla="*/ 3821407 w 4572002"/>
                  <a:gd name="connsiteY259" fmla="*/ 1833776 h 6858002"/>
                  <a:gd name="connsiteX260" fmla="*/ 3829028 w 4572002"/>
                  <a:gd name="connsiteY260" fmla="*/ 1842159 h 6858002"/>
                  <a:gd name="connsiteX261" fmla="*/ 3919519 w 4572002"/>
                  <a:gd name="connsiteY261" fmla="*/ 1916455 h 6858002"/>
                  <a:gd name="connsiteX262" fmla="*/ 3934949 w 4572002"/>
                  <a:gd name="connsiteY262" fmla="*/ 1933220 h 6858002"/>
                  <a:gd name="connsiteX263" fmla="*/ 3958954 w 4572002"/>
                  <a:gd name="connsiteY263" fmla="*/ 1953414 h 6858002"/>
                  <a:gd name="connsiteX264" fmla="*/ 4005437 w 4572002"/>
                  <a:gd name="connsiteY264" fmla="*/ 2016470 h 6858002"/>
                  <a:gd name="connsiteX265" fmla="*/ 4020296 w 4572002"/>
                  <a:gd name="connsiteY265" fmla="*/ 2094579 h 6858002"/>
                  <a:gd name="connsiteX266" fmla="*/ 4042967 w 4572002"/>
                  <a:gd name="connsiteY266" fmla="*/ 2188880 h 6858002"/>
                  <a:gd name="connsiteX267" fmla="*/ 4058207 w 4572002"/>
                  <a:gd name="connsiteY267" fmla="*/ 2228315 h 6858002"/>
                  <a:gd name="connsiteX268" fmla="*/ 4087164 w 4572002"/>
                  <a:gd name="connsiteY268" fmla="*/ 2334045 h 6858002"/>
                  <a:gd name="connsiteX269" fmla="*/ 4111549 w 4572002"/>
                  <a:gd name="connsiteY269" fmla="*/ 2409486 h 6858002"/>
                  <a:gd name="connsiteX270" fmla="*/ 4128650 w 4572002"/>
                  <a:gd name="connsiteY270" fmla="*/ 2435913 h 6858002"/>
                  <a:gd name="connsiteX271" fmla="*/ 4134481 w 4572002"/>
                  <a:gd name="connsiteY271" fmla="*/ 2463018 h 6858002"/>
                  <a:gd name="connsiteX272" fmla="*/ 4125839 w 4572002"/>
                  <a:gd name="connsiteY272" fmla="*/ 2518262 h 6858002"/>
                  <a:gd name="connsiteX273" fmla="*/ 4125838 w 4572002"/>
                  <a:gd name="connsiteY273" fmla="*/ 2518264 h 6858002"/>
                  <a:gd name="connsiteX274" fmla="*/ 4122194 w 4572002"/>
                  <a:gd name="connsiteY274" fmla="*/ 2545006 h 6858002"/>
                  <a:gd name="connsiteX275" fmla="*/ 4122194 w 4572002"/>
                  <a:gd name="connsiteY275" fmla="*/ 2545007 h 6858002"/>
                  <a:gd name="connsiteX276" fmla="*/ 4126408 w 4572002"/>
                  <a:gd name="connsiteY276" fmla="*/ 2571035 h 6858002"/>
                  <a:gd name="connsiteX277" fmla="*/ 4199563 w 4572002"/>
                  <a:gd name="connsiteY277" fmla="*/ 2668002 h 6858002"/>
                  <a:gd name="connsiteX278" fmla="*/ 4247953 w 4572002"/>
                  <a:gd name="connsiteY278" fmla="*/ 2745349 h 6858002"/>
                  <a:gd name="connsiteX279" fmla="*/ 4247954 w 4572002"/>
                  <a:gd name="connsiteY279" fmla="*/ 2745352 h 6858002"/>
                  <a:gd name="connsiteX280" fmla="*/ 4253873 w 4572002"/>
                  <a:gd name="connsiteY280" fmla="*/ 2778006 h 6858002"/>
                  <a:gd name="connsiteX281" fmla="*/ 4253453 w 4572002"/>
                  <a:gd name="connsiteY281" fmla="*/ 2785440 h 6858002"/>
                  <a:gd name="connsiteX282" fmla="*/ 4243374 w 4572002"/>
                  <a:gd name="connsiteY282" fmla="*/ 2811780 h 6858002"/>
                  <a:gd name="connsiteX283" fmla="*/ 4243371 w 4572002"/>
                  <a:gd name="connsiteY283" fmla="*/ 2811787 h 6858002"/>
                  <a:gd name="connsiteX284" fmla="*/ 4243372 w 4572002"/>
                  <a:gd name="connsiteY284" fmla="*/ 2811787 h 6858002"/>
                  <a:gd name="connsiteX285" fmla="*/ 4243374 w 4572002"/>
                  <a:gd name="connsiteY285" fmla="*/ 2811780 h 6858002"/>
                  <a:gd name="connsiteX286" fmla="*/ 4253025 w 4572002"/>
                  <a:gd name="connsiteY286" fmla="*/ 2793023 h 6858002"/>
                  <a:gd name="connsiteX287" fmla="*/ 4253453 w 4572002"/>
                  <a:gd name="connsiteY287" fmla="*/ 2785440 h 6858002"/>
                  <a:gd name="connsiteX288" fmla="*/ 4254654 w 4572002"/>
                  <a:gd name="connsiteY288" fmla="*/ 2782305 h 6858002"/>
                  <a:gd name="connsiteX289" fmla="*/ 4253873 w 4572002"/>
                  <a:gd name="connsiteY289" fmla="*/ 2778006 h 6858002"/>
                  <a:gd name="connsiteX290" fmla="*/ 4254284 w 4572002"/>
                  <a:gd name="connsiteY290" fmla="*/ 2770758 h 6858002"/>
                  <a:gd name="connsiteX291" fmla="*/ 4247954 w 4572002"/>
                  <a:gd name="connsiteY291" fmla="*/ 2745352 h 6858002"/>
                  <a:gd name="connsiteX292" fmla="*/ 4247953 w 4572002"/>
                  <a:gd name="connsiteY292" fmla="*/ 2745348 h 6858002"/>
                  <a:gd name="connsiteX293" fmla="*/ 4199563 w 4572002"/>
                  <a:gd name="connsiteY293" fmla="*/ 2668001 h 6858002"/>
                  <a:gd name="connsiteX294" fmla="*/ 4126408 w 4572002"/>
                  <a:gd name="connsiteY294" fmla="*/ 2571034 h 6858002"/>
                  <a:gd name="connsiteX295" fmla="*/ 4122194 w 4572002"/>
                  <a:gd name="connsiteY295" fmla="*/ 2545007 h 6858002"/>
                  <a:gd name="connsiteX296" fmla="*/ 4125838 w 4572002"/>
                  <a:gd name="connsiteY296" fmla="*/ 2518265 h 6858002"/>
                  <a:gd name="connsiteX297" fmla="*/ 4125839 w 4572002"/>
                  <a:gd name="connsiteY297" fmla="*/ 2518262 h 6858002"/>
                  <a:gd name="connsiteX298" fmla="*/ 4132419 w 4572002"/>
                  <a:gd name="connsiteY298" fmla="*/ 2490551 h 6858002"/>
                  <a:gd name="connsiteX299" fmla="*/ 4134481 w 4572002"/>
                  <a:gd name="connsiteY299" fmla="*/ 2463018 h 6858002"/>
                  <a:gd name="connsiteX300" fmla="*/ 4134481 w 4572002"/>
                  <a:gd name="connsiteY300" fmla="*/ 2463017 h 6858002"/>
                  <a:gd name="connsiteX301" fmla="*/ 4111549 w 4572002"/>
                  <a:gd name="connsiteY301" fmla="*/ 2409485 h 6858002"/>
                  <a:gd name="connsiteX302" fmla="*/ 4087164 w 4572002"/>
                  <a:gd name="connsiteY302" fmla="*/ 2334044 h 6858002"/>
                  <a:gd name="connsiteX303" fmla="*/ 4058207 w 4572002"/>
                  <a:gd name="connsiteY303" fmla="*/ 2228314 h 6858002"/>
                  <a:gd name="connsiteX304" fmla="*/ 4042967 w 4572002"/>
                  <a:gd name="connsiteY304" fmla="*/ 2188879 h 6858002"/>
                  <a:gd name="connsiteX305" fmla="*/ 4020296 w 4572002"/>
                  <a:gd name="connsiteY305" fmla="*/ 2094578 h 6858002"/>
                  <a:gd name="connsiteX306" fmla="*/ 4005437 w 4572002"/>
                  <a:gd name="connsiteY306" fmla="*/ 2016469 h 6858002"/>
                  <a:gd name="connsiteX307" fmla="*/ 3958954 w 4572002"/>
                  <a:gd name="connsiteY307" fmla="*/ 1953413 h 6858002"/>
                  <a:gd name="connsiteX308" fmla="*/ 3934949 w 4572002"/>
                  <a:gd name="connsiteY308" fmla="*/ 1933219 h 6858002"/>
                  <a:gd name="connsiteX309" fmla="*/ 3919519 w 4572002"/>
                  <a:gd name="connsiteY309" fmla="*/ 1916454 h 6858002"/>
                  <a:gd name="connsiteX310" fmla="*/ 3829028 w 4572002"/>
                  <a:gd name="connsiteY310" fmla="*/ 1842158 h 6858002"/>
                  <a:gd name="connsiteX311" fmla="*/ 3821407 w 4572002"/>
                  <a:gd name="connsiteY311" fmla="*/ 1833775 h 6858002"/>
                  <a:gd name="connsiteX312" fmla="*/ 3779686 w 4572002"/>
                  <a:gd name="connsiteY312" fmla="*/ 1733188 h 6858002"/>
                  <a:gd name="connsiteX313" fmla="*/ 3757018 w 4572002"/>
                  <a:gd name="connsiteY313" fmla="*/ 1697753 h 6858002"/>
                  <a:gd name="connsiteX314" fmla="*/ 3700436 w 4572002"/>
                  <a:gd name="connsiteY314" fmla="*/ 1624980 h 6858002"/>
                  <a:gd name="connsiteX315" fmla="*/ 3698532 w 4572002"/>
                  <a:gd name="connsiteY315" fmla="*/ 1596213 h 6858002"/>
                  <a:gd name="connsiteX316" fmla="*/ 3745230 w 4572002"/>
                  <a:gd name="connsiteY316" fmla="*/ 1459073 h 6858002"/>
                  <a:gd name="connsiteX317" fmla="*/ 3745229 w 4572002"/>
                  <a:gd name="connsiteY317" fmla="*/ 1459074 h 6858002"/>
                  <a:gd name="connsiteX318" fmla="*/ 3736012 w 4572002"/>
                  <a:gd name="connsiteY318" fmla="*/ 1481572 h 6858002"/>
                  <a:gd name="connsiteX319" fmla="*/ 3764423 w 4572002"/>
                  <a:gd name="connsiteY319" fmla="*/ 1268758 h 6858002"/>
                  <a:gd name="connsiteX320" fmla="*/ 3769590 w 4572002"/>
                  <a:gd name="connsiteY320" fmla="*/ 1286070 h 6858002"/>
                  <a:gd name="connsiteX321" fmla="*/ 3791927 w 4572002"/>
                  <a:gd name="connsiteY321" fmla="*/ 1350628 h 6858002"/>
                  <a:gd name="connsiteX322" fmla="*/ 3786333 w 4572002"/>
                  <a:gd name="connsiteY322" fmla="*/ 1413840 h 6858002"/>
                  <a:gd name="connsiteX323" fmla="*/ 3791928 w 4572002"/>
                  <a:gd name="connsiteY323" fmla="*/ 1350627 h 6858002"/>
                  <a:gd name="connsiteX324" fmla="*/ 3769590 w 4572002"/>
                  <a:gd name="connsiteY324" fmla="*/ 1286069 h 6858002"/>
                  <a:gd name="connsiteX325" fmla="*/ 3706152 w 4572002"/>
                  <a:gd name="connsiteY325" fmla="*/ 773035 h 6858002"/>
                  <a:gd name="connsiteX326" fmla="*/ 3706152 w 4572002"/>
                  <a:gd name="connsiteY326" fmla="*/ 773036 h 6858002"/>
                  <a:gd name="connsiteX327" fmla="*/ 3714152 w 4572002"/>
                  <a:gd name="connsiteY327" fmla="*/ 854380 h 6858002"/>
                  <a:gd name="connsiteX328" fmla="*/ 3745205 w 4572002"/>
                  <a:gd name="connsiteY328" fmla="*/ 915344 h 6858002"/>
                  <a:gd name="connsiteX329" fmla="*/ 3755683 w 4572002"/>
                  <a:gd name="connsiteY329" fmla="*/ 927156 h 6858002"/>
                  <a:gd name="connsiteX330" fmla="*/ 3752063 w 4572002"/>
                  <a:gd name="connsiteY330" fmla="*/ 1097088 h 6858002"/>
                  <a:gd name="connsiteX331" fmla="*/ 3747681 w 4572002"/>
                  <a:gd name="connsiteY331" fmla="*/ 1123186 h 6858002"/>
                  <a:gd name="connsiteX332" fmla="*/ 3772400 w 4572002"/>
                  <a:gd name="connsiteY332" fmla="*/ 1184029 h 6858002"/>
                  <a:gd name="connsiteX333" fmla="*/ 3747682 w 4572002"/>
                  <a:gd name="connsiteY333" fmla="*/ 1123185 h 6858002"/>
                  <a:gd name="connsiteX334" fmla="*/ 3752064 w 4572002"/>
                  <a:gd name="connsiteY334" fmla="*/ 1097087 h 6858002"/>
                  <a:gd name="connsiteX335" fmla="*/ 3755684 w 4572002"/>
                  <a:gd name="connsiteY335" fmla="*/ 927155 h 6858002"/>
                  <a:gd name="connsiteX336" fmla="*/ 3745206 w 4572002"/>
                  <a:gd name="connsiteY336" fmla="*/ 915343 h 6858002"/>
                  <a:gd name="connsiteX337" fmla="*/ 3714152 w 4572002"/>
                  <a:gd name="connsiteY337" fmla="*/ 854379 h 6858002"/>
                  <a:gd name="connsiteX338" fmla="*/ 3761553 w 4572002"/>
                  <a:gd name="connsiteY338" fmla="*/ 517851 h 6858002"/>
                  <a:gd name="connsiteX339" fmla="*/ 3752635 w 4572002"/>
                  <a:gd name="connsiteY339" fmla="*/ 556048 h 6858002"/>
                  <a:gd name="connsiteX340" fmla="*/ 3746157 w 4572002"/>
                  <a:gd name="connsiteY340" fmla="*/ 580051 h 6858002"/>
                  <a:gd name="connsiteX341" fmla="*/ 3742776 w 4572002"/>
                  <a:gd name="connsiteY341" fmla="*/ 642538 h 6858002"/>
                  <a:gd name="connsiteX342" fmla="*/ 3730253 w 4572002"/>
                  <a:gd name="connsiteY342" fmla="*/ 694928 h 6858002"/>
                  <a:gd name="connsiteX343" fmla="*/ 3742777 w 4572002"/>
                  <a:gd name="connsiteY343" fmla="*/ 642537 h 6858002"/>
                  <a:gd name="connsiteX344" fmla="*/ 3746158 w 4572002"/>
                  <a:gd name="connsiteY344" fmla="*/ 580050 h 6858002"/>
                  <a:gd name="connsiteX345" fmla="*/ 3752636 w 4572002"/>
                  <a:gd name="connsiteY345" fmla="*/ 556047 h 6858002"/>
                  <a:gd name="connsiteX346" fmla="*/ 3774848 w 4572002"/>
                  <a:gd name="connsiteY346" fmla="*/ 298169 h 6858002"/>
                  <a:gd name="connsiteX347" fmla="*/ 3760065 w 4572002"/>
                  <a:gd name="connsiteY347" fmla="*/ 313534 h 6858002"/>
                  <a:gd name="connsiteX348" fmla="*/ 3759493 w 4572002"/>
                  <a:gd name="connsiteY348" fmla="*/ 338871 h 6858002"/>
                  <a:gd name="connsiteX349" fmla="*/ 3759500 w 4572002"/>
                  <a:gd name="connsiteY349" fmla="*/ 338900 h 6858002"/>
                  <a:gd name="connsiteX350" fmla="*/ 3769400 w 4572002"/>
                  <a:gd name="connsiteY350" fmla="*/ 395640 h 6858002"/>
                  <a:gd name="connsiteX351" fmla="*/ 3765590 w 4572002"/>
                  <a:gd name="connsiteY351" fmla="*/ 367328 h 6858002"/>
                  <a:gd name="connsiteX352" fmla="*/ 3759500 w 4572002"/>
                  <a:gd name="connsiteY352" fmla="*/ 338900 h 6858002"/>
                  <a:gd name="connsiteX353" fmla="*/ 3759494 w 4572002"/>
                  <a:gd name="connsiteY353" fmla="*/ 338870 h 6858002"/>
                  <a:gd name="connsiteX354" fmla="*/ 3760066 w 4572002"/>
                  <a:gd name="connsiteY354" fmla="*/ 313533 h 6858002"/>
                  <a:gd name="connsiteX355" fmla="*/ 3782393 w 4572002"/>
                  <a:gd name="connsiteY355" fmla="*/ 281568 h 6858002"/>
                  <a:gd name="connsiteX356" fmla="*/ 3777498 w 4572002"/>
                  <a:gd name="connsiteY356" fmla="*/ 295415 h 6858002"/>
                  <a:gd name="connsiteX357" fmla="*/ 3777499 w 4572002"/>
                  <a:gd name="connsiteY357" fmla="*/ 295415 h 6858002"/>
                  <a:gd name="connsiteX358" fmla="*/ 3769073 w 4572002"/>
                  <a:gd name="connsiteY358" fmla="*/ 24486 h 6858002"/>
                  <a:gd name="connsiteX359" fmla="*/ 3766810 w 4572002"/>
                  <a:gd name="connsiteY359" fmla="*/ 74129 h 6858002"/>
                  <a:gd name="connsiteX360" fmla="*/ 3772734 w 4572002"/>
                  <a:gd name="connsiteY360" fmla="*/ 125861 h 6858002"/>
                  <a:gd name="connsiteX361" fmla="*/ 3777129 w 4572002"/>
                  <a:gd name="connsiteY361" fmla="*/ 153387 h 6858002"/>
                  <a:gd name="connsiteX362" fmla="*/ 3785402 w 4572002"/>
                  <a:gd name="connsiteY362" fmla="*/ 228944 h 6858002"/>
                  <a:gd name="connsiteX363" fmla="*/ 3780943 w 4572002"/>
                  <a:gd name="connsiteY363" fmla="*/ 177271 h 6858002"/>
                  <a:gd name="connsiteX364" fmla="*/ 3777129 w 4572002"/>
                  <a:gd name="connsiteY364" fmla="*/ 153387 h 6858002"/>
                  <a:gd name="connsiteX365" fmla="*/ 3776930 w 4572002"/>
                  <a:gd name="connsiteY365" fmla="*/ 151569 h 6858002"/>
                  <a:gd name="connsiteX366" fmla="*/ 3766811 w 4572002"/>
                  <a:gd name="connsiteY366" fmla="*/ 74129 h 6858002"/>
                  <a:gd name="connsiteX367" fmla="*/ 3766492 w 4572002"/>
                  <a:gd name="connsiteY367" fmla="*/ 0 h 6858002"/>
                  <a:gd name="connsiteX368" fmla="*/ 4230600 w 4572002"/>
                  <a:gd name="connsiteY368" fmla="*/ 0 h 6858002"/>
                  <a:gd name="connsiteX369" fmla="*/ 4229473 w 4572002"/>
                  <a:gd name="connsiteY369" fmla="*/ 2817 h 6858002"/>
                  <a:gd name="connsiteX370" fmla="*/ 4215375 w 4572002"/>
                  <a:gd name="connsiteY370" fmla="*/ 63587 h 6858002"/>
                  <a:gd name="connsiteX371" fmla="*/ 4201468 w 4572002"/>
                  <a:gd name="connsiteY371" fmla="*/ 176939 h 6858002"/>
                  <a:gd name="connsiteX372" fmla="*/ 4193466 w 4572002"/>
                  <a:gd name="connsiteY372" fmla="*/ 200182 h 6858002"/>
                  <a:gd name="connsiteX373" fmla="*/ 4155554 w 4572002"/>
                  <a:gd name="connsiteY373" fmla="*/ 340774 h 6858002"/>
                  <a:gd name="connsiteX374" fmla="*/ 4156319 w 4572002"/>
                  <a:gd name="connsiteY374" fmla="*/ 453364 h 6858002"/>
                  <a:gd name="connsiteX375" fmla="*/ 4158033 w 4572002"/>
                  <a:gd name="connsiteY375" fmla="*/ 462126 h 6858002"/>
                  <a:gd name="connsiteX376" fmla="*/ 4170605 w 4572002"/>
                  <a:gd name="connsiteY376" fmla="*/ 505182 h 6858002"/>
                  <a:gd name="connsiteX377" fmla="*/ 4167177 w 4572002"/>
                  <a:gd name="connsiteY377" fmla="*/ 571860 h 6858002"/>
                  <a:gd name="connsiteX378" fmla="*/ 4149840 w 4572002"/>
                  <a:gd name="connsiteY378" fmla="*/ 617772 h 6858002"/>
                  <a:gd name="connsiteX379" fmla="*/ 4149078 w 4572002"/>
                  <a:gd name="connsiteY379" fmla="*/ 674923 h 6858002"/>
                  <a:gd name="connsiteX380" fmla="*/ 4159937 w 4572002"/>
                  <a:gd name="connsiteY380" fmla="*/ 740268 h 6858002"/>
                  <a:gd name="connsiteX381" fmla="*/ 4162223 w 4572002"/>
                  <a:gd name="connsiteY381" fmla="*/ 769605 h 6858002"/>
                  <a:gd name="connsiteX382" fmla="*/ 4184703 w 4572002"/>
                  <a:gd name="connsiteY382" fmla="*/ 850189 h 6858002"/>
                  <a:gd name="connsiteX383" fmla="*/ 4179179 w 4572002"/>
                  <a:gd name="connsiteY383" fmla="*/ 898198 h 6858002"/>
                  <a:gd name="connsiteX384" fmla="*/ 4164319 w 4572002"/>
                  <a:gd name="connsiteY384" fmla="*/ 945444 h 6858002"/>
                  <a:gd name="connsiteX385" fmla="*/ 4150030 w 4572002"/>
                  <a:gd name="connsiteY385" fmla="*/ 975733 h 6858002"/>
                  <a:gd name="connsiteX386" fmla="*/ 4139934 w 4572002"/>
                  <a:gd name="connsiteY386" fmla="*/ 1036887 h 6858002"/>
                  <a:gd name="connsiteX387" fmla="*/ 4141458 w 4572002"/>
                  <a:gd name="connsiteY387" fmla="*/ 1048125 h 6858002"/>
                  <a:gd name="connsiteX388" fmla="*/ 4154032 w 4572002"/>
                  <a:gd name="connsiteY388" fmla="*/ 1230633 h 6858002"/>
                  <a:gd name="connsiteX389" fmla="*/ 4174225 w 4572002"/>
                  <a:gd name="connsiteY389" fmla="*/ 1303024 h 6858002"/>
                  <a:gd name="connsiteX390" fmla="*/ 4176701 w 4572002"/>
                  <a:gd name="connsiteY390" fmla="*/ 1318456 h 6858002"/>
                  <a:gd name="connsiteX391" fmla="*/ 4199372 w 4572002"/>
                  <a:gd name="connsiteY391" fmla="*/ 1472575 h 6858002"/>
                  <a:gd name="connsiteX392" fmla="*/ 4200325 w 4572002"/>
                  <a:gd name="connsiteY392" fmla="*/ 1489720 h 6858002"/>
                  <a:gd name="connsiteX393" fmla="*/ 4196324 w 4572002"/>
                  <a:gd name="connsiteY393" fmla="*/ 1537537 h 6858002"/>
                  <a:gd name="connsiteX394" fmla="*/ 4237474 w 4572002"/>
                  <a:gd name="connsiteY394" fmla="*/ 1650317 h 6858002"/>
                  <a:gd name="connsiteX395" fmla="*/ 4251572 w 4572002"/>
                  <a:gd name="connsiteY395" fmla="*/ 1763287 h 6858002"/>
                  <a:gd name="connsiteX396" fmla="*/ 4251380 w 4572002"/>
                  <a:gd name="connsiteY396" fmla="*/ 1825393 h 6858002"/>
                  <a:gd name="connsiteX397" fmla="*/ 4261478 w 4572002"/>
                  <a:gd name="connsiteY397" fmla="*/ 1869780 h 6858002"/>
                  <a:gd name="connsiteX398" fmla="*/ 4292149 w 4572002"/>
                  <a:gd name="connsiteY398" fmla="*/ 1978940 h 6858002"/>
                  <a:gd name="connsiteX399" fmla="*/ 4296911 w 4572002"/>
                  <a:gd name="connsiteY399" fmla="*/ 2030378 h 6858002"/>
                  <a:gd name="connsiteX400" fmla="*/ 4307201 w 4572002"/>
                  <a:gd name="connsiteY400" fmla="*/ 2085054 h 6858002"/>
                  <a:gd name="connsiteX401" fmla="*/ 4353302 w 4572002"/>
                  <a:gd name="connsiteY401" fmla="*/ 2220312 h 6858002"/>
                  <a:gd name="connsiteX402" fmla="*/ 4350636 w 4572002"/>
                  <a:gd name="connsiteY402" fmla="*/ 2330806 h 6858002"/>
                  <a:gd name="connsiteX403" fmla="*/ 4351206 w 4572002"/>
                  <a:gd name="connsiteY403" fmla="*/ 2401292 h 6858002"/>
                  <a:gd name="connsiteX404" fmla="*/ 4366446 w 4572002"/>
                  <a:gd name="connsiteY404" fmla="*/ 2485307 h 6858002"/>
                  <a:gd name="connsiteX405" fmla="*/ 4388736 w 4572002"/>
                  <a:gd name="connsiteY405" fmla="*/ 2554079 h 6858002"/>
                  <a:gd name="connsiteX406" fmla="*/ 4406453 w 4572002"/>
                  <a:gd name="connsiteY406" fmla="*/ 2649143 h 6858002"/>
                  <a:gd name="connsiteX407" fmla="*/ 4440554 w 4572002"/>
                  <a:gd name="connsiteY407" fmla="*/ 2743826 h 6858002"/>
                  <a:gd name="connsiteX408" fmla="*/ 4466653 w 4572002"/>
                  <a:gd name="connsiteY408" fmla="*/ 2809930 h 6858002"/>
                  <a:gd name="connsiteX409" fmla="*/ 4489705 w 4572002"/>
                  <a:gd name="connsiteY409" fmla="*/ 2901943 h 6858002"/>
                  <a:gd name="connsiteX410" fmla="*/ 4505897 w 4572002"/>
                  <a:gd name="connsiteY410" fmla="*/ 3042728 h 6858002"/>
                  <a:gd name="connsiteX411" fmla="*/ 4507613 w 4572002"/>
                  <a:gd name="connsiteY411" fmla="*/ 3107500 h 6858002"/>
                  <a:gd name="connsiteX412" fmla="*/ 4545521 w 4572002"/>
                  <a:gd name="connsiteY412" fmla="*/ 3209993 h 6858002"/>
                  <a:gd name="connsiteX413" fmla="*/ 4563811 w 4572002"/>
                  <a:gd name="connsiteY413" fmla="*/ 3253809 h 6858002"/>
                  <a:gd name="connsiteX414" fmla="*/ 4548570 w 4572002"/>
                  <a:gd name="connsiteY414" fmla="*/ 3293244 h 6858002"/>
                  <a:gd name="connsiteX415" fmla="*/ 4531043 w 4572002"/>
                  <a:gd name="connsiteY415" fmla="*/ 3318771 h 6858002"/>
                  <a:gd name="connsiteX416" fmla="*/ 4545904 w 4572002"/>
                  <a:gd name="connsiteY416" fmla="*/ 3399546 h 6858002"/>
                  <a:gd name="connsiteX417" fmla="*/ 4561524 w 4572002"/>
                  <a:gd name="connsiteY417" fmla="*/ 3485275 h 6858002"/>
                  <a:gd name="connsiteX418" fmla="*/ 4572002 w 4572002"/>
                  <a:gd name="connsiteY418" fmla="*/ 3546617 h 6858002"/>
                  <a:gd name="connsiteX419" fmla="*/ 4563620 w 4572002"/>
                  <a:gd name="connsiteY419" fmla="*/ 3623201 h 6858002"/>
                  <a:gd name="connsiteX420" fmla="*/ 4560192 w 4572002"/>
                  <a:gd name="connsiteY420" fmla="*/ 3683591 h 6858002"/>
                  <a:gd name="connsiteX421" fmla="*/ 4550476 w 4572002"/>
                  <a:gd name="connsiteY421" fmla="*/ 3732361 h 6858002"/>
                  <a:gd name="connsiteX422" fmla="*/ 4544759 w 4572002"/>
                  <a:gd name="connsiteY422" fmla="*/ 3749506 h 6858002"/>
                  <a:gd name="connsiteX423" fmla="*/ 4500182 w 4572002"/>
                  <a:gd name="connsiteY423" fmla="*/ 3885338 h 6858002"/>
                  <a:gd name="connsiteX424" fmla="*/ 4464557 w 4572002"/>
                  <a:gd name="connsiteY424" fmla="*/ 4030503 h 6858002"/>
                  <a:gd name="connsiteX425" fmla="*/ 4487039 w 4572002"/>
                  <a:gd name="connsiteY425" fmla="*/ 4124614 h 6858002"/>
                  <a:gd name="connsiteX426" fmla="*/ 4486656 w 4572002"/>
                  <a:gd name="connsiteY426" fmla="*/ 4159667 h 6858002"/>
                  <a:gd name="connsiteX427" fmla="*/ 4491801 w 4572002"/>
                  <a:gd name="connsiteY427" fmla="*/ 4320837 h 6858002"/>
                  <a:gd name="connsiteX428" fmla="*/ 4497325 w 4572002"/>
                  <a:gd name="connsiteY428" fmla="*/ 4349222 h 6858002"/>
                  <a:gd name="connsiteX429" fmla="*/ 4474653 w 4572002"/>
                  <a:gd name="connsiteY429" fmla="*/ 4502579 h 6858002"/>
                  <a:gd name="connsiteX430" fmla="*/ 4470844 w 4572002"/>
                  <a:gd name="connsiteY430" fmla="*/ 4558207 h 6858002"/>
                  <a:gd name="connsiteX431" fmla="*/ 4464557 w 4572002"/>
                  <a:gd name="connsiteY431" fmla="*/ 4609452 h 6858002"/>
                  <a:gd name="connsiteX432" fmla="*/ 4463033 w 4572002"/>
                  <a:gd name="connsiteY432" fmla="*/ 4681083 h 6858002"/>
                  <a:gd name="connsiteX433" fmla="*/ 4465891 w 4572002"/>
                  <a:gd name="connsiteY433" fmla="*/ 4755381 h 6858002"/>
                  <a:gd name="connsiteX434" fmla="*/ 4465319 w 4572002"/>
                  <a:gd name="connsiteY434" fmla="*/ 4838250 h 6858002"/>
                  <a:gd name="connsiteX435" fmla="*/ 4460367 w 4572002"/>
                  <a:gd name="connsiteY435" fmla="*/ 4871019 h 6858002"/>
                  <a:gd name="connsiteX436" fmla="*/ 4463795 w 4572002"/>
                  <a:gd name="connsiteY436" fmla="*/ 4959602 h 6858002"/>
                  <a:gd name="connsiteX437" fmla="*/ 4458082 w 4572002"/>
                  <a:gd name="connsiteY437" fmla="*/ 5006086 h 6858002"/>
                  <a:gd name="connsiteX438" fmla="*/ 4456937 w 4572002"/>
                  <a:gd name="connsiteY438" fmla="*/ 5082670 h 6858002"/>
                  <a:gd name="connsiteX439" fmla="*/ 4455603 w 4572002"/>
                  <a:gd name="connsiteY439" fmla="*/ 5107627 h 6858002"/>
                  <a:gd name="connsiteX440" fmla="*/ 4454840 w 4572002"/>
                  <a:gd name="connsiteY440" fmla="*/ 5129916 h 6858002"/>
                  <a:gd name="connsiteX441" fmla="*/ 4470464 w 4572002"/>
                  <a:gd name="connsiteY441" fmla="*/ 5206308 h 6858002"/>
                  <a:gd name="connsiteX442" fmla="*/ 4471415 w 4572002"/>
                  <a:gd name="connsiteY442" fmla="*/ 5274129 h 6858002"/>
                  <a:gd name="connsiteX443" fmla="*/ 4483990 w 4572002"/>
                  <a:gd name="connsiteY443" fmla="*/ 5393005 h 6858002"/>
                  <a:gd name="connsiteX444" fmla="*/ 4479607 w 4572002"/>
                  <a:gd name="connsiteY444" fmla="*/ 5419295 h 6858002"/>
                  <a:gd name="connsiteX445" fmla="*/ 4477894 w 4572002"/>
                  <a:gd name="connsiteY445" fmla="*/ 5501594 h 6858002"/>
                  <a:gd name="connsiteX446" fmla="*/ 4476560 w 4572002"/>
                  <a:gd name="connsiteY446" fmla="*/ 5548460 h 6858002"/>
                  <a:gd name="connsiteX447" fmla="*/ 4485703 w 4572002"/>
                  <a:gd name="connsiteY447" fmla="*/ 5606372 h 6858002"/>
                  <a:gd name="connsiteX448" fmla="*/ 4505134 w 4572002"/>
                  <a:gd name="connsiteY448" fmla="*/ 5706959 h 6858002"/>
                  <a:gd name="connsiteX449" fmla="*/ 4508183 w 4572002"/>
                  <a:gd name="connsiteY449" fmla="*/ 5733440 h 6858002"/>
                  <a:gd name="connsiteX450" fmla="*/ 4517519 w 4572002"/>
                  <a:gd name="connsiteY450" fmla="*/ 5781830 h 6858002"/>
                  <a:gd name="connsiteX451" fmla="*/ 4519234 w 4572002"/>
                  <a:gd name="connsiteY451" fmla="*/ 5790592 h 6858002"/>
                  <a:gd name="connsiteX452" fmla="*/ 4542855 w 4572002"/>
                  <a:gd name="connsiteY452" fmla="*/ 5864318 h 6858002"/>
                  <a:gd name="connsiteX453" fmla="*/ 4544759 w 4572002"/>
                  <a:gd name="connsiteY453" fmla="*/ 5902610 h 6858002"/>
                  <a:gd name="connsiteX454" fmla="*/ 4544951 w 4572002"/>
                  <a:gd name="connsiteY454" fmla="*/ 6012723 h 6858002"/>
                  <a:gd name="connsiteX455" fmla="*/ 4541332 w 4572002"/>
                  <a:gd name="connsiteY455" fmla="*/ 6059397 h 6858002"/>
                  <a:gd name="connsiteX456" fmla="*/ 4527426 w 4572002"/>
                  <a:gd name="connsiteY456" fmla="*/ 6171605 h 6858002"/>
                  <a:gd name="connsiteX457" fmla="*/ 4520568 w 4572002"/>
                  <a:gd name="connsiteY457" fmla="*/ 6242093 h 6858002"/>
                  <a:gd name="connsiteX458" fmla="*/ 4509706 w 4572002"/>
                  <a:gd name="connsiteY458" fmla="*/ 6323058 h 6858002"/>
                  <a:gd name="connsiteX459" fmla="*/ 4502848 w 4572002"/>
                  <a:gd name="connsiteY459" fmla="*/ 6415833 h 6858002"/>
                  <a:gd name="connsiteX460" fmla="*/ 4482084 w 4572002"/>
                  <a:gd name="connsiteY460" fmla="*/ 6584812 h 6858002"/>
                  <a:gd name="connsiteX461" fmla="*/ 4460557 w 4572002"/>
                  <a:gd name="connsiteY461" fmla="*/ 6748458 h 6858002"/>
                  <a:gd name="connsiteX462" fmla="*/ 4441507 w 4572002"/>
                  <a:gd name="connsiteY462" fmla="*/ 6815516 h 6858002"/>
                  <a:gd name="connsiteX463" fmla="*/ 4431806 w 4572002"/>
                  <a:gd name="connsiteY463" fmla="*/ 6858001 h 6858002"/>
                  <a:gd name="connsiteX464" fmla="*/ 4259554 w 4572002"/>
                  <a:gd name="connsiteY464" fmla="*/ 6858001 h 6858002"/>
                  <a:gd name="connsiteX465" fmla="*/ 4259554 w 4572002"/>
                  <a:gd name="connsiteY465" fmla="*/ 6858002 h 6858002"/>
                  <a:gd name="connsiteX466" fmla="*/ 0 w 4572002"/>
                  <a:gd name="connsiteY466" fmla="*/ 6858002 h 6858002"/>
                  <a:gd name="connsiteX467" fmla="*/ 0 w 4572002"/>
                  <a:gd name="connsiteY467" fmla="*/ 2 h 6858002"/>
                  <a:gd name="connsiteX468" fmla="*/ 3766492 w 4572002"/>
                  <a:gd name="connsiteY468" fmla="*/ 1 h 6858002"/>
                  <a:gd name="connsiteX469" fmla="*/ 3769210 w 4572002"/>
                  <a:gd name="connsiteY469" fmla="*/ 21486 h 685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</a:cxnLst>
                <a:rect l="l" t="t" r="r" b="b"/>
                <a:pathLst>
                  <a:path w="4572002" h="6858002">
                    <a:moveTo>
                      <a:pt x="4214994" y="6564620"/>
                    </a:moveTo>
                    <a:lnTo>
                      <a:pt x="4214994" y="6564621"/>
                    </a:lnTo>
                    <a:cubicBezTo>
                      <a:pt x="4225281" y="6575479"/>
                      <a:pt x="4231378" y="6582147"/>
                      <a:pt x="4237474" y="6588626"/>
                    </a:cubicBezTo>
                    <a:lnTo>
                      <a:pt x="4254096" y="6625225"/>
                    </a:lnTo>
                    <a:lnTo>
                      <a:pt x="4247001" y="6662540"/>
                    </a:lnTo>
                    <a:lnTo>
                      <a:pt x="4247000" y="6662541"/>
                    </a:lnTo>
                    <a:lnTo>
                      <a:pt x="4246999" y="6662544"/>
                    </a:lnTo>
                    <a:lnTo>
                      <a:pt x="4235550" y="6683027"/>
                    </a:lnTo>
                    <a:lnTo>
                      <a:pt x="4232403" y="6702976"/>
                    </a:lnTo>
                    <a:lnTo>
                      <a:pt x="4232403" y="6702977"/>
                    </a:lnTo>
                    <a:cubicBezTo>
                      <a:pt x="4232808" y="6716169"/>
                      <a:pt x="4237951" y="6729219"/>
                      <a:pt x="4246238" y="6742553"/>
                    </a:cubicBezTo>
                    <a:lnTo>
                      <a:pt x="4246239" y="6742555"/>
                    </a:lnTo>
                    <a:lnTo>
                      <a:pt x="4265716" y="6812062"/>
                    </a:lnTo>
                    <a:lnTo>
                      <a:pt x="4265717" y="6812064"/>
                    </a:lnTo>
                    <a:lnTo>
                      <a:pt x="4265717" y="6812063"/>
                    </a:lnTo>
                    <a:lnTo>
                      <a:pt x="4265716" y="6812062"/>
                    </a:lnTo>
                    <a:lnTo>
                      <a:pt x="4260942" y="6776800"/>
                    </a:lnTo>
                    <a:lnTo>
                      <a:pt x="4246239" y="6742555"/>
                    </a:lnTo>
                    <a:lnTo>
                      <a:pt x="4246238" y="6742552"/>
                    </a:lnTo>
                    <a:lnTo>
                      <a:pt x="4232403" y="6702976"/>
                    </a:lnTo>
                    <a:lnTo>
                      <a:pt x="4246999" y="6662544"/>
                    </a:lnTo>
                    <a:lnTo>
                      <a:pt x="4247000" y="6662542"/>
                    </a:lnTo>
                    <a:lnTo>
                      <a:pt x="4247001" y="6662540"/>
                    </a:lnTo>
                    <a:lnTo>
                      <a:pt x="4254084" y="6645552"/>
                    </a:lnTo>
                    <a:lnTo>
                      <a:pt x="4254096" y="6625225"/>
                    </a:lnTo>
                    <a:lnTo>
                      <a:pt x="4254096" y="6625224"/>
                    </a:lnTo>
                    <a:cubicBezTo>
                      <a:pt x="4252000" y="6611341"/>
                      <a:pt x="4245951" y="6597578"/>
                      <a:pt x="4237474" y="6588625"/>
                    </a:cubicBezTo>
                    <a:close/>
                    <a:moveTo>
                      <a:pt x="4295315" y="6438981"/>
                    </a:moveTo>
                    <a:lnTo>
                      <a:pt x="4275385" y="6463840"/>
                    </a:lnTo>
                    <a:lnTo>
                      <a:pt x="4275382" y="6463849"/>
                    </a:lnTo>
                    <a:lnTo>
                      <a:pt x="4261587" y="6513012"/>
                    </a:lnTo>
                    <a:lnTo>
                      <a:pt x="4242781" y="6546194"/>
                    </a:lnTo>
                    <a:lnTo>
                      <a:pt x="4242781" y="6546195"/>
                    </a:lnTo>
                    <a:lnTo>
                      <a:pt x="4259120" y="6521804"/>
                    </a:lnTo>
                    <a:lnTo>
                      <a:pt x="4261587" y="6513012"/>
                    </a:lnTo>
                    <a:lnTo>
                      <a:pt x="4264398" y="6508052"/>
                    </a:lnTo>
                    <a:lnTo>
                      <a:pt x="4275382" y="6463849"/>
                    </a:lnTo>
                    <a:lnTo>
                      <a:pt x="4275385" y="6463841"/>
                    </a:lnTo>
                    <a:cubicBezTo>
                      <a:pt x="4278336" y="6451650"/>
                      <a:pt x="4285813" y="6444077"/>
                      <a:pt x="4295315" y="6438981"/>
                    </a:cubicBezTo>
                    <a:close/>
                    <a:moveTo>
                      <a:pt x="4381289" y="6365204"/>
                    </a:moveTo>
                    <a:lnTo>
                      <a:pt x="4380008" y="6387910"/>
                    </a:lnTo>
                    <a:lnTo>
                      <a:pt x="4378243" y="6391549"/>
                    </a:lnTo>
                    <a:lnTo>
                      <a:pt x="4370589" y="6407332"/>
                    </a:lnTo>
                    <a:lnTo>
                      <a:pt x="4370589" y="6407333"/>
                    </a:lnTo>
                    <a:lnTo>
                      <a:pt x="4378243" y="6391549"/>
                    </a:lnTo>
                    <a:lnTo>
                      <a:pt x="4380008" y="6387910"/>
                    </a:lnTo>
                    <a:close/>
                    <a:moveTo>
                      <a:pt x="4142220" y="4221391"/>
                    </a:moveTo>
                    <a:lnTo>
                      <a:pt x="4142220" y="4221392"/>
                    </a:lnTo>
                    <a:cubicBezTo>
                      <a:pt x="4142982" y="4232061"/>
                      <a:pt x="4143172" y="4243873"/>
                      <a:pt x="4147936" y="4253015"/>
                    </a:cubicBezTo>
                    <a:cubicBezTo>
                      <a:pt x="4160129" y="4277402"/>
                      <a:pt x="4175749" y="4300071"/>
                      <a:pt x="4187752" y="4324646"/>
                    </a:cubicBezTo>
                    <a:lnTo>
                      <a:pt x="4196706" y="4363891"/>
                    </a:lnTo>
                    <a:lnTo>
                      <a:pt x="4195944" y="4482004"/>
                    </a:lnTo>
                    <a:cubicBezTo>
                      <a:pt x="4193276" y="4546776"/>
                      <a:pt x="4192704" y="4612500"/>
                      <a:pt x="4135934" y="4659174"/>
                    </a:cubicBezTo>
                    <a:cubicBezTo>
                      <a:pt x="4131362" y="4662986"/>
                      <a:pt x="4128694" y="4671176"/>
                      <a:pt x="4127932" y="4677655"/>
                    </a:cubicBezTo>
                    <a:cubicBezTo>
                      <a:pt x="4124313" y="4707564"/>
                      <a:pt x="4123931" y="4738235"/>
                      <a:pt x="4118025" y="4767764"/>
                    </a:cubicBezTo>
                    <a:cubicBezTo>
                      <a:pt x="4115644" y="4779575"/>
                      <a:pt x="4114835" y="4790387"/>
                      <a:pt x="4116716" y="4800483"/>
                    </a:cubicBezTo>
                    <a:lnTo>
                      <a:pt x="4116716" y="4800484"/>
                    </a:lnTo>
                    <a:cubicBezTo>
                      <a:pt x="4118597" y="4810581"/>
                      <a:pt x="4123170" y="4819964"/>
                      <a:pt x="4131552" y="4828917"/>
                    </a:cubicBezTo>
                    <a:lnTo>
                      <a:pt x="4153733" y="4863343"/>
                    </a:lnTo>
                    <a:lnTo>
                      <a:pt x="4161262" y="4889275"/>
                    </a:lnTo>
                    <a:lnTo>
                      <a:pt x="4159557" y="4912168"/>
                    </a:lnTo>
                    <a:cubicBezTo>
                      <a:pt x="4157842" y="4919978"/>
                      <a:pt x="4157485" y="4927122"/>
                      <a:pt x="4158155" y="4933804"/>
                    </a:cubicBezTo>
                    <a:lnTo>
                      <a:pt x="4158155" y="4933805"/>
                    </a:lnTo>
                    <a:lnTo>
                      <a:pt x="4162914" y="4952673"/>
                    </a:lnTo>
                    <a:lnTo>
                      <a:pt x="4165707" y="4957454"/>
                    </a:lnTo>
                    <a:lnTo>
                      <a:pt x="4166985" y="4961456"/>
                    </a:lnTo>
                    <a:cubicBezTo>
                      <a:pt x="4171496" y="4970097"/>
                      <a:pt x="4177202" y="4978394"/>
                      <a:pt x="4182989" y="4987038"/>
                    </a:cubicBezTo>
                    <a:cubicBezTo>
                      <a:pt x="4194228" y="5003802"/>
                      <a:pt x="4208326" y="5022853"/>
                      <a:pt x="4209468" y="5041522"/>
                    </a:cubicBezTo>
                    <a:cubicBezTo>
                      <a:pt x="4210087" y="5052096"/>
                      <a:pt x="4213005" y="5062300"/>
                      <a:pt x="4216684" y="5072376"/>
                    </a:cubicBezTo>
                    <a:lnTo>
                      <a:pt x="4222587" y="5087441"/>
                    </a:lnTo>
                    <a:lnTo>
                      <a:pt x="4235615" y="5133220"/>
                    </a:lnTo>
                    <a:lnTo>
                      <a:pt x="4235616" y="5133225"/>
                    </a:lnTo>
                    <a:lnTo>
                      <a:pt x="4228901" y="5166113"/>
                    </a:lnTo>
                    <a:lnTo>
                      <a:pt x="4228901" y="5166114"/>
                    </a:lnTo>
                    <a:cubicBezTo>
                      <a:pt x="4228139" y="5167638"/>
                      <a:pt x="4228712" y="5169781"/>
                      <a:pt x="4229593" y="5172091"/>
                    </a:cubicBezTo>
                    <a:lnTo>
                      <a:pt x="4232139" y="5179068"/>
                    </a:lnTo>
                    <a:cubicBezTo>
                      <a:pt x="4235759" y="5196595"/>
                      <a:pt x="4235807" y="5213598"/>
                      <a:pt x="4231973" y="5229434"/>
                    </a:cubicBezTo>
                    <a:lnTo>
                      <a:pt x="4225669" y="5241089"/>
                    </a:lnTo>
                    <a:lnTo>
                      <a:pt x="4208517" y="5272796"/>
                    </a:lnTo>
                    <a:cubicBezTo>
                      <a:pt x="4196871" y="5285441"/>
                      <a:pt x="4189165" y="5298595"/>
                      <a:pt x="4184613" y="5312288"/>
                    </a:cubicBezTo>
                    <a:lnTo>
                      <a:pt x="4183557" y="5321350"/>
                    </a:lnTo>
                    <a:lnTo>
                      <a:pt x="4181083" y="5326163"/>
                    </a:lnTo>
                    <a:lnTo>
                      <a:pt x="4179637" y="5355014"/>
                    </a:lnTo>
                    <a:lnTo>
                      <a:pt x="4179637" y="5355015"/>
                    </a:lnTo>
                    <a:cubicBezTo>
                      <a:pt x="4180286" y="5364883"/>
                      <a:pt x="4181989" y="5375003"/>
                      <a:pt x="4184513" y="5385385"/>
                    </a:cubicBezTo>
                    <a:cubicBezTo>
                      <a:pt x="4187752" y="5398722"/>
                      <a:pt x="4190038" y="5412058"/>
                      <a:pt x="4192704" y="5425583"/>
                    </a:cubicBezTo>
                    <a:cubicBezTo>
                      <a:pt x="4196514" y="5443871"/>
                      <a:pt x="4200516" y="5462352"/>
                      <a:pt x="4204327" y="5480638"/>
                    </a:cubicBezTo>
                    <a:lnTo>
                      <a:pt x="4208850" y="5507668"/>
                    </a:lnTo>
                    <a:lnTo>
                      <a:pt x="4198232" y="5531692"/>
                    </a:lnTo>
                    <a:lnTo>
                      <a:pt x="4198231" y="5531693"/>
                    </a:lnTo>
                    <a:cubicBezTo>
                      <a:pt x="4191181" y="5537600"/>
                      <a:pt x="4187989" y="5542649"/>
                      <a:pt x="4188085" y="5547578"/>
                    </a:cubicBezTo>
                    <a:lnTo>
                      <a:pt x="4188085" y="5547579"/>
                    </a:lnTo>
                    <a:cubicBezTo>
                      <a:pt x="4188180" y="5552508"/>
                      <a:pt x="4191562" y="5557318"/>
                      <a:pt x="4197659" y="5562747"/>
                    </a:cubicBezTo>
                    <a:cubicBezTo>
                      <a:pt x="4240332" y="5600468"/>
                      <a:pt x="4267003" y="5646190"/>
                      <a:pt x="4268907" y="5704484"/>
                    </a:cubicBezTo>
                    <a:cubicBezTo>
                      <a:pt x="4269289" y="5716486"/>
                      <a:pt x="4271954" y="5728679"/>
                      <a:pt x="4274812" y="5740489"/>
                    </a:cubicBezTo>
                    <a:cubicBezTo>
                      <a:pt x="4276527" y="5747729"/>
                      <a:pt x="4278433" y="5756494"/>
                      <a:pt x="4283578" y="5760874"/>
                    </a:cubicBezTo>
                    <a:cubicBezTo>
                      <a:pt x="4322821" y="5794975"/>
                      <a:pt x="4350063" y="5837458"/>
                      <a:pt x="4371973" y="5883752"/>
                    </a:cubicBezTo>
                    <a:lnTo>
                      <a:pt x="4371974" y="5883757"/>
                    </a:lnTo>
                    <a:lnTo>
                      <a:pt x="4389877" y="5935946"/>
                    </a:lnTo>
                    <a:lnTo>
                      <a:pt x="4389878" y="5935950"/>
                    </a:lnTo>
                    <a:lnTo>
                      <a:pt x="4386259" y="5993290"/>
                    </a:lnTo>
                    <a:lnTo>
                      <a:pt x="4386259" y="5993291"/>
                    </a:lnTo>
                    <a:cubicBezTo>
                      <a:pt x="4385116" y="6004531"/>
                      <a:pt x="4385306" y="6017485"/>
                      <a:pt x="4379782" y="6026440"/>
                    </a:cubicBezTo>
                    <a:cubicBezTo>
                      <a:pt x="4362445" y="6054825"/>
                      <a:pt x="4343778" y="6082258"/>
                      <a:pt x="4323583" y="6108738"/>
                    </a:cubicBezTo>
                    <a:cubicBezTo>
                      <a:pt x="4314914" y="6120074"/>
                      <a:pt x="4309961" y="6126884"/>
                      <a:pt x="4309890" y="6133314"/>
                    </a:cubicBezTo>
                    <a:lnTo>
                      <a:pt x="4309890" y="6133315"/>
                    </a:lnTo>
                    <a:lnTo>
                      <a:pt x="4313591" y="6143190"/>
                    </a:lnTo>
                    <a:lnTo>
                      <a:pt x="4325486" y="6155600"/>
                    </a:lnTo>
                    <a:lnTo>
                      <a:pt x="4325488" y="6155603"/>
                    </a:lnTo>
                    <a:cubicBezTo>
                      <a:pt x="4347778" y="6175798"/>
                      <a:pt x="4359398" y="6200945"/>
                      <a:pt x="4364160" y="6228757"/>
                    </a:cubicBezTo>
                    <a:lnTo>
                      <a:pt x="4381497" y="6361540"/>
                    </a:lnTo>
                    <a:lnTo>
                      <a:pt x="4381497" y="6361539"/>
                    </a:lnTo>
                    <a:cubicBezTo>
                      <a:pt x="4377877" y="6317151"/>
                      <a:pt x="4371590" y="6272764"/>
                      <a:pt x="4364160" y="6228756"/>
                    </a:cubicBezTo>
                    <a:cubicBezTo>
                      <a:pt x="4359398" y="6200944"/>
                      <a:pt x="4347778" y="6175797"/>
                      <a:pt x="4325488" y="6155602"/>
                    </a:cubicBezTo>
                    <a:lnTo>
                      <a:pt x="4325486" y="6155600"/>
                    </a:lnTo>
                    <a:lnTo>
                      <a:pt x="4309890" y="6133315"/>
                    </a:lnTo>
                    <a:lnTo>
                      <a:pt x="4323583" y="6108739"/>
                    </a:lnTo>
                    <a:cubicBezTo>
                      <a:pt x="4343778" y="6082259"/>
                      <a:pt x="4362445" y="6054826"/>
                      <a:pt x="4379782" y="6026441"/>
                    </a:cubicBezTo>
                    <a:cubicBezTo>
                      <a:pt x="4385306" y="6017486"/>
                      <a:pt x="4385116" y="6004532"/>
                      <a:pt x="4386259" y="5993292"/>
                    </a:cubicBezTo>
                    <a:lnTo>
                      <a:pt x="4386259" y="5993290"/>
                    </a:lnTo>
                    <a:lnTo>
                      <a:pt x="4389712" y="5964477"/>
                    </a:lnTo>
                    <a:lnTo>
                      <a:pt x="4389878" y="5935950"/>
                    </a:lnTo>
                    <a:lnTo>
                      <a:pt x="4389878" y="5935949"/>
                    </a:lnTo>
                    <a:lnTo>
                      <a:pt x="4389877" y="5935946"/>
                    </a:lnTo>
                    <a:lnTo>
                      <a:pt x="4382997" y="5909351"/>
                    </a:lnTo>
                    <a:lnTo>
                      <a:pt x="4371974" y="5883757"/>
                    </a:lnTo>
                    <a:lnTo>
                      <a:pt x="4371973" y="5883751"/>
                    </a:lnTo>
                    <a:cubicBezTo>
                      <a:pt x="4350063" y="5837457"/>
                      <a:pt x="4322821" y="5794974"/>
                      <a:pt x="4283578" y="5760873"/>
                    </a:cubicBezTo>
                    <a:cubicBezTo>
                      <a:pt x="4278433" y="5756493"/>
                      <a:pt x="4276527" y="5747728"/>
                      <a:pt x="4274812" y="5740488"/>
                    </a:cubicBezTo>
                    <a:cubicBezTo>
                      <a:pt x="4271954" y="5728678"/>
                      <a:pt x="4269289" y="5716485"/>
                      <a:pt x="4268907" y="5704483"/>
                    </a:cubicBezTo>
                    <a:cubicBezTo>
                      <a:pt x="4267003" y="5646189"/>
                      <a:pt x="4240332" y="5600467"/>
                      <a:pt x="4197659" y="5562746"/>
                    </a:cubicBezTo>
                    <a:lnTo>
                      <a:pt x="4188085" y="5547578"/>
                    </a:lnTo>
                    <a:lnTo>
                      <a:pt x="4198231" y="5531694"/>
                    </a:lnTo>
                    <a:lnTo>
                      <a:pt x="4198232" y="5531692"/>
                    </a:lnTo>
                    <a:lnTo>
                      <a:pt x="4206630" y="5520422"/>
                    </a:lnTo>
                    <a:lnTo>
                      <a:pt x="4208850" y="5507668"/>
                    </a:lnTo>
                    <a:lnTo>
                      <a:pt x="4208850" y="5507667"/>
                    </a:lnTo>
                    <a:cubicBezTo>
                      <a:pt x="4208803" y="5498832"/>
                      <a:pt x="4206231" y="5489497"/>
                      <a:pt x="4204327" y="5480637"/>
                    </a:cubicBezTo>
                    <a:cubicBezTo>
                      <a:pt x="4200516" y="5462351"/>
                      <a:pt x="4196514" y="5443870"/>
                      <a:pt x="4192704" y="5425582"/>
                    </a:cubicBezTo>
                    <a:cubicBezTo>
                      <a:pt x="4190038" y="5412057"/>
                      <a:pt x="4187752" y="5398721"/>
                      <a:pt x="4184513" y="5385384"/>
                    </a:cubicBezTo>
                    <a:lnTo>
                      <a:pt x="4179637" y="5355014"/>
                    </a:lnTo>
                    <a:lnTo>
                      <a:pt x="4183557" y="5321350"/>
                    </a:lnTo>
                    <a:lnTo>
                      <a:pt x="4208517" y="5272797"/>
                    </a:lnTo>
                    <a:lnTo>
                      <a:pt x="4225669" y="5241089"/>
                    </a:lnTo>
                    <a:lnTo>
                      <a:pt x="4231973" y="5229433"/>
                    </a:lnTo>
                    <a:lnTo>
                      <a:pt x="4232139" y="5179068"/>
                    </a:lnTo>
                    <a:lnTo>
                      <a:pt x="4232139" y="5179067"/>
                    </a:lnTo>
                    <a:cubicBezTo>
                      <a:pt x="4231663" y="5176876"/>
                      <a:pt x="4230473" y="5174400"/>
                      <a:pt x="4229593" y="5172090"/>
                    </a:cubicBezTo>
                    <a:lnTo>
                      <a:pt x="4228901" y="5166114"/>
                    </a:lnTo>
                    <a:lnTo>
                      <a:pt x="4235616" y="5133225"/>
                    </a:lnTo>
                    <a:lnTo>
                      <a:pt x="4235616" y="5133224"/>
                    </a:lnTo>
                    <a:lnTo>
                      <a:pt x="4235615" y="5133220"/>
                    </a:lnTo>
                    <a:lnTo>
                      <a:pt x="4228473" y="5102461"/>
                    </a:lnTo>
                    <a:lnTo>
                      <a:pt x="4222587" y="5087441"/>
                    </a:lnTo>
                    <a:lnTo>
                      <a:pt x="4222582" y="5087423"/>
                    </a:lnTo>
                    <a:cubicBezTo>
                      <a:pt x="4216496" y="5072411"/>
                      <a:pt x="4210397" y="5057381"/>
                      <a:pt x="4209468" y="5041521"/>
                    </a:cubicBezTo>
                    <a:cubicBezTo>
                      <a:pt x="4208326" y="5022852"/>
                      <a:pt x="4194228" y="5003801"/>
                      <a:pt x="4182989" y="4987037"/>
                    </a:cubicBezTo>
                    <a:lnTo>
                      <a:pt x="4165707" y="4957454"/>
                    </a:lnTo>
                    <a:lnTo>
                      <a:pt x="4158155" y="4933805"/>
                    </a:lnTo>
                    <a:lnTo>
                      <a:pt x="4159557" y="4912169"/>
                    </a:lnTo>
                    <a:cubicBezTo>
                      <a:pt x="4161319" y="4904358"/>
                      <a:pt x="4161831" y="4896714"/>
                      <a:pt x="4161262" y="4889276"/>
                    </a:cubicBezTo>
                    <a:lnTo>
                      <a:pt x="4161262" y="4889275"/>
                    </a:lnTo>
                    <a:lnTo>
                      <a:pt x="4156484" y="4867614"/>
                    </a:lnTo>
                    <a:lnTo>
                      <a:pt x="4153733" y="4863343"/>
                    </a:lnTo>
                    <a:lnTo>
                      <a:pt x="4151983" y="4857317"/>
                    </a:lnTo>
                    <a:cubicBezTo>
                      <a:pt x="4146840" y="4847214"/>
                      <a:pt x="4139839" y="4837703"/>
                      <a:pt x="4131552" y="4828916"/>
                    </a:cubicBezTo>
                    <a:lnTo>
                      <a:pt x="4116716" y="4800483"/>
                    </a:lnTo>
                    <a:lnTo>
                      <a:pt x="4118025" y="4767765"/>
                    </a:lnTo>
                    <a:cubicBezTo>
                      <a:pt x="4123931" y="4738236"/>
                      <a:pt x="4124313" y="4707565"/>
                      <a:pt x="4127932" y="4677656"/>
                    </a:cubicBezTo>
                    <a:cubicBezTo>
                      <a:pt x="4128694" y="4671177"/>
                      <a:pt x="4131362" y="4662987"/>
                      <a:pt x="4135934" y="4659175"/>
                    </a:cubicBezTo>
                    <a:cubicBezTo>
                      <a:pt x="4192704" y="4612501"/>
                      <a:pt x="4193276" y="4546777"/>
                      <a:pt x="4195944" y="4482005"/>
                    </a:cubicBezTo>
                    <a:cubicBezTo>
                      <a:pt x="4197659" y="4442762"/>
                      <a:pt x="4197659" y="4403326"/>
                      <a:pt x="4196706" y="4363891"/>
                    </a:cubicBezTo>
                    <a:lnTo>
                      <a:pt x="4196706" y="4363890"/>
                    </a:lnTo>
                    <a:cubicBezTo>
                      <a:pt x="4196514" y="4350554"/>
                      <a:pt x="4193466" y="4336457"/>
                      <a:pt x="4187752" y="4324645"/>
                    </a:cubicBezTo>
                    <a:cubicBezTo>
                      <a:pt x="4175749" y="4300070"/>
                      <a:pt x="4160129" y="4277401"/>
                      <a:pt x="4147936" y="4253014"/>
                    </a:cubicBezTo>
                    <a:close/>
                    <a:moveTo>
                      <a:pt x="4211111" y="2836172"/>
                    </a:moveTo>
                    <a:lnTo>
                      <a:pt x="4202421" y="2848793"/>
                    </a:lnTo>
                    <a:cubicBezTo>
                      <a:pt x="4197421" y="2865010"/>
                      <a:pt x="4191562" y="2881307"/>
                      <a:pt x="4186816" y="2897785"/>
                    </a:cubicBezTo>
                    <a:lnTo>
                      <a:pt x="4185787" y="2903551"/>
                    </a:lnTo>
                    <a:lnTo>
                      <a:pt x="4182513" y="2914328"/>
                    </a:lnTo>
                    <a:lnTo>
                      <a:pt x="4177882" y="2947858"/>
                    </a:lnTo>
                    <a:lnTo>
                      <a:pt x="4177881" y="2947862"/>
                    </a:lnTo>
                    <a:lnTo>
                      <a:pt x="4177881" y="2947863"/>
                    </a:lnTo>
                    <a:cubicBezTo>
                      <a:pt x="4177512" y="2959157"/>
                      <a:pt x="4178512" y="2970576"/>
                      <a:pt x="4181465" y="2982149"/>
                    </a:cubicBezTo>
                    <a:lnTo>
                      <a:pt x="4193158" y="3077402"/>
                    </a:lnTo>
                    <a:lnTo>
                      <a:pt x="4180703" y="3172654"/>
                    </a:lnTo>
                    <a:cubicBezTo>
                      <a:pt x="4154794" y="3276480"/>
                      <a:pt x="4127362" y="3380305"/>
                      <a:pt x="4133076" y="3489467"/>
                    </a:cubicBezTo>
                    <a:cubicBezTo>
                      <a:pt x="4134028" y="3507563"/>
                      <a:pt x="4122407" y="3529090"/>
                      <a:pt x="4110977" y="3544713"/>
                    </a:cubicBezTo>
                    <a:cubicBezTo>
                      <a:pt x="4100119" y="3559668"/>
                      <a:pt x="4094260" y="3566812"/>
                      <a:pt x="4093355" y="3574408"/>
                    </a:cubicBezTo>
                    <a:lnTo>
                      <a:pt x="4093355" y="3574409"/>
                    </a:lnTo>
                    <a:cubicBezTo>
                      <a:pt x="4092450" y="3582005"/>
                      <a:pt x="4096499" y="3590054"/>
                      <a:pt x="4105453" y="3606818"/>
                    </a:cubicBezTo>
                    <a:cubicBezTo>
                      <a:pt x="4109835" y="3614820"/>
                      <a:pt x="4112501" y="3624726"/>
                      <a:pt x="4118979" y="3630633"/>
                    </a:cubicBezTo>
                    <a:lnTo>
                      <a:pt x="4136708" y="3654416"/>
                    </a:lnTo>
                    <a:lnTo>
                      <a:pt x="4140382" y="3668940"/>
                    </a:lnTo>
                    <a:lnTo>
                      <a:pt x="4143220" y="3680164"/>
                    </a:lnTo>
                    <a:lnTo>
                      <a:pt x="4139172" y="3734837"/>
                    </a:lnTo>
                    <a:lnTo>
                      <a:pt x="4139172" y="3734838"/>
                    </a:lnTo>
                    <a:cubicBezTo>
                      <a:pt x="4138220" y="3741316"/>
                      <a:pt x="4136886" y="3749126"/>
                      <a:pt x="4139554" y="3754653"/>
                    </a:cubicBezTo>
                    <a:lnTo>
                      <a:pt x="4145911" y="3789776"/>
                    </a:lnTo>
                    <a:lnTo>
                      <a:pt x="4130980" y="3822472"/>
                    </a:lnTo>
                    <a:cubicBezTo>
                      <a:pt x="4123932" y="3831902"/>
                      <a:pt x="4118312" y="3842046"/>
                      <a:pt x="4116645" y="3852619"/>
                    </a:cubicBezTo>
                    <a:lnTo>
                      <a:pt x="4116645" y="3852620"/>
                    </a:lnTo>
                    <a:lnTo>
                      <a:pt x="4117425" y="3868764"/>
                    </a:lnTo>
                    <a:lnTo>
                      <a:pt x="4126028" y="3885337"/>
                    </a:lnTo>
                    <a:lnTo>
                      <a:pt x="4126028" y="3885339"/>
                    </a:lnTo>
                    <a:cubicBezTo>
                      <a:pt x="4135744" y="3897722"/>
                      <a:pt x="4143150" y="3910319"/>
                      <a:pt x="4148409" y="3923125"/>
                    </a:cubicBezTo>
                    <a:lnTo>
                      <a:pt x="4157913" y="3962160"/>
                    </a:lnTo>
                    <a:lnTo>
                      <a:pt x="4142221" y="4043838"/>
                    </a:lnTo>
                    <a:lnTo>
                      <a:pt x="4142220" y="4043839"/>
                    </a:lnTo>
                    <a:cubicBezTo>
                      <a:pt x="4133457" y="4063842"/>
                      <a:pt x="4128075" y="4083702"/>
                      <a:pt x="4127099" y="4103825"/>
                    </a:cubicBezTo>
                    <a:lnTo>
                      <a:pt x="4127099" y="4103826"/>
                    </a:lnTo>
                    <a:lnTo>
                      <a:pt x="4129066" y="4134256"/>
                    </a:lnTo>
                    <a:lnTo>
                      <a:pt x="4138410" y="4165382"/>
                    </a:lnTo>
                    <a:lnTo>
                      <a:pt x="4138410" y="4165384"/>
                    </a:lnTo>
                    <a:lnTo>
                      <a:pt x="4142315" y="4192388"/>
                    </a:lnTo>
                    <a:lnTo>
                      <a:pt x="4142315" y="4192387"/>
                    </a:lnTo>
                    <a:cubicBezTo>
                      <a:pt x="4142411" y="4182767"/>
                      <a:pt x="4141839" y="4173480"/>
                      <a:pt x="4138410" y="4165383"/>
                    </a:cubicBezTo>
                    <a:lnTo>
                      <a:pt x="4138410" y="4165382"/>
                    </a:lnTo>
                    <a:lnTo>
                      <a:pt x="4127099" y="4103826"/>
                    </a:lnTo>
                    <a:lnTo>
                      <a:pt x="4142220" y="4043840"/>
                    </a:lnTo>
                    <a:lnTo>
                      <a:pt x="4142221" y="4043838"/>
                    </a:lnTo>
                    <a:lnTo>
                      <a:pt x="4155523" y="4002410"/>
                    </a:lnTo>
                    <a:lnTo>
                      <a:pt x="4157913" y="3962160"/>
                    </a:lnTo>
                    <a:lnTo>
                      <a:pt x="4157913" y="3962159"/>
                    </a:lnTo>
                    <a:cubicBezTo>
                      <a:pt x="4155651" y="3935727"/>
                      <a:pt x="4145460" y="3910104"/>
                      <a:pt x="4126028" y="3885338"/>
                    </a:cubicBezTo>
                    <a:lnTo>
                      <a:pt x="4126028" y="3885337"/>
                    </a:lnTo>
                    <a:lnTo>
                      <a:pt x="4116645" y="3852620"/>
                    </a:lnTo>
                    <a:lnTo>
                      <a:pt x="4130980" y="3822473"/>
                    </a:lnTo>
                    <a:cubicBezTo>
                      <a:pt x="4139172" y="3811614"/>
                      <a:pt x="4144316" y="3800897"/>
                      <a:pt x="4145911" y="3789777"/>
                    </a:cubicBezTo>
                    <a:lnTo>
                      <a:pt x="4145911" y="3789776"/>
                    </a:lnTo>
                    <a:cubicBezTo>
                      <a:pt x="4147507" y="3778655"/>
                      <a:pt x="4145554" y="3767130"/>
                      <a:pt x="4139554" y="3754652"/>
                    </a:cubicBezTo>
                    <a:lnTo>
                      <a:pt x="4139172" y="3734838"/>
                    </a:lnTo>
                    <a:lnTo>
                      <a:pt x="4143220" y="3680164"/>
                    </a:lnTo>
                    <a:lnTo>
                      <a:pt x="4143220" y="3680163"/>
                    </a:lnTo>
                    <a:lnTo>
                      <a:pt x="4140382" y="3668940"/>
                    </a:lnTo>
                    <a:lnTo>
                      <a:pt x="4136708" y="3654416"/>
                    </a:lnTo>
                    <a:lnTo>
                      <a:pt x="4136708" y="3654416"/>
                    </a:lnTo>
                    <a:lnTo>
                      <a:pt x="4136708" y="3654415"/>
                    </a:lnTo>
                    <a:cubicBezTo>
                      <a:pt x="4132898" y="3646123"/>
                      <a:pt x="4127219" y="3638157"/>
                      <a:pt x="4118979" y="3630632"/>
                    </a:cubicBezTo>
                    <a:cubicBezTo>
                      <a:pt x="4112501" y="3624725"/>
                      <a:pt x="4109835" y="3614819"/>
                      <a:pt x="4105453" y="3606817"/>
                    </a:cubicBezTo>
                    <a:cubicBezTo>
                      <a:pt x="4100976" y="3598435"/>
                      <a:pt x="4097725" y="3592232"/>
                      <a:pt x="4095707" y="3587174"/>
                    </a:cubicBezTo>
                    <a:lnTo>
                      <a:pt x="4093355" y="3574408"/>
                    </a:lnTo>
                    <a:lnTo>
                      <a:pt x="4098434" y="3562321"/>
                    </a:lnTo>
                    <a:cubicBezTo>
                      <a:pt x="4101369" y="3557716"/>
                      <a:pt x="4105548" y="3552191"/>
                      <a:pt x="4110977" y="3544714"/>
                    </a:cubicBezTo>
                    <a:cubicBezTo>
                      <a:pt x="4122407" y="3529091"/>
                      <a:pt x="4134028" y="3507564"/>
                      <a:pt x="4133076" y="3489468"/>
                    </a:cubicBezTo>
                    <a:cubicBezTo>
                      <a:pt x="4127362" y="3380306"/>
                      <a:pt x="4154794" y="3276481"/>
                      <a:pt x="4180703" y="3172655"/>
                    </a:cubicBezTo>
                    <a:cubicBezTo>
                      <a:pt x="4188705" y="3140650"/>
                      <a:pt x="4192943" y="3109026"/>
                      <a:pt x="4193158" y="3077402"/>
                    </a:cubicBezTo>
                    <a:lnTo>
                      <a:pt x="4193158" y="3077401"/>
                    </a:lnTo>
                    <a:cubicBezTo>
                      <a:pt x="4193372" y="3045777"/>
                      <a:pt x="4189562" y="3014153"/>
                      <a:pt x="4181465" y="2982148"/>
                    </a:cubicBezTo>
                    <a:lnTo>
                      <a:pt x="4177881" y="2947863"/>
                    </a:lnTo>
                    <a:lnTo>
                      <a:pt x="4177882" y="2947858"/>
                    </a:lnTo>
                    <a:lnTo>
                      <a:pt x="4185787" y="2903551"/>
                    </a:lnTo>
                    <a:lnTo>
                      <a:pt x="4202421" y="2848794"/>
                    </a:lnTo>
                    <a:cubicBezTo>
                      <a:pt x="4203754" y="2844317"/>
                      <a:pt x="4207040" y="2839983"/>
                      <a:pt x="4211111" y="2836173"/>
                    </a:cubicBezTo>
                    <a:close/>
                    <a:moveTo>
                      <a:pt x="3726625" y="1508458"/>
                    </a:moveTo>
                    <a:lnTo>
                      <a:pt x="3698531" y="1596214"/>
                    </a:lnTo>
                    <a:cubicBezTo>
                      <a:pt x="3696054" y="1604979"/>
                      <a:pt x="3697579" y="1615837"/>
                      <a:pt x="3700436" y="1624981"/>
                    </a:cubicBezTo>
                    <a:cubicBezTo>
                      <a:pt x="3710152" y="1656224"/>
                      <a:pt x="3734537" y="1676037"/>
                      <a:pt x="3757017" y="1697754"/>
                    </a:cubicBezTo>
                    <a:cubicBezTo>
                      <a:pt x="3766924" y="1707280"/>
                      <a:pt x="3773972" y="1720424"/>
                      <a:pt x="3779686" y="1733189"/>
                    </a:cubicBezTo>
                    <a:cubicBezTo>
                      <a:pt x="3794357" y="1766336"/>
                      <a:pt x="3807501" y="1800247"/>
                      <a:pt x="3821407" y="1833776"/>
                    </a:cubicBezTo>
                    <a:cubicBezTo>
                      <a:pt x="3822741" y="1837014"/>
                      <a:pt x="3826170" y="1839680"/>
                      <a:pt x="3829028" y="1842159"/>
                    </a:cubicBezTo>
                    <a:cubicBezTo>
                      <a:pt x="3859129" y="1866923"/>
                      <a:pt x="3889418" y="1891498"/>
                      <a:pt x="3919519" y="1916455"/>
                    </a:cubicBezTo>
                    <a:cubicBezTo>
                      <a:pt x="3925233" y="1921217"/>
                      <a:pt x="3929425" y="1928077"/>
                      <a:pt x="3934949" y="1933220"/>
                    </a:cubicBezTo>
                    <a:cubicBezTo>
                      <a:pt x="3942569" y="1940460"/>
                      <a:pt x="3949810" y="1949604"/>
                      <a:pt x="3958954" y="1953414"/>
                    </a:cubicBezTo>
                    <a:cubicBezTo>
                      <a:pt x="3987719" y="1965225"/>
                      <a:pt x="4000103" y="1987895"/>
                      <a:pt x="4005437" y="2016470"/>
                    </a:cubicBezTo>
                    <a:cubicBezTo>
                      <a:pt x="4010390" y="2042571"/>
                      <a:pt x="4014582" y="2068670"/>
                      <a:pt x="4020296" y="2094579"/>
                    </a:cubicBezTo>
                    <a:cubicBezTo>
                      <a:pt x="4027154" y="2126202"/>
                      <a:pt x="4034584" y="2157637"/>
                      <a:pt x="4042967" y="2188880"/>
                    </a:cubicBezTo>
                    <a:cubicBezTo>
                      <a:pt x="4046587" y="2202405"/>
                      <a:pt x="4050777" y="2216693"/>
                      <a:pt x="4058207" y="2228315"/>
                    </a:cubicBezTo>
                    <a:cubicBezTo>
                      <a:pt x="4078782" y="2260891"/>
                      <a:pt x="4092688" y="2295754"/>
                      <a:pt x="4087164" y="2334045"/>
                    </a:cubicBezTo>
                    <a:cubicBezTo>
                      <a:pt x="4082782" y="2364716"/>
                      <a:pt x="4094022" y="2390435"/>
                      <a:pt x="4111549" y="2409486"/>
                    </a:cubicBezTo>
                    <a:cubicBezTo>
                      <a:pt x="4119503" y="2418155"/>
                      <a:pt x="4125016" y="2426977"/>
                      <a:pt x="4128650" y="2435913"/>
                    </a:cubicBezTo>
                    <a:lnTo>
                      <a:pt x="4134481" y="2463018"/>
                    </a:lnTo>
                    <a:lnTo>
                      <a:pt x="4125839" y="2518262"/>
                    </a:lnTo>
                    <a:lnTo>
                      <a:pt x="4125838" y="2518264"/>
                    </a:lnTo>
                    <a:cubicBezTo>
                      <a:pt x="4123171" y="2527790"/>
                      <a:pt x="4122027" y="2536457"/>
                      <a:pt x="4122194" y="2545006"/>
                    </a:cubicBezTo>
                    <a:lnTo>
                      <a:pt x="4122194" y="2545007"/>
                    </a:lnTo>
                    <a:cubicBezTo>
                      <a:pt x="4122360" y="2553556"/>
                      <a:pt x="4123837" y="2561986"/>
                      <a:pt x="4126408" y="2571035"/>
                    </a:cubicBezTo>
                    <a:cubicBezTo>
                      <a:pt x="4138410" y="2612946"/>
                      <a:pt x="4170987" y="2640951"/>
                      <a:pt x="4199563" y="2668002"/>
                    </a:cubicBezTo>
                    <a:cubicBezTo>
                      <a:pt x="4223947" y="2691055"/>
                      <a:pt x="4237663" y="2716964"/>
                      <a:pt x="4247953" y="2745349"/>
                    </a:cubicBezTo>
                    <a:lnTo>
                      <a:pt x="4247954" y="2745352"/>
                    </a:lnTo>
                    <a:lnTo>
                      <a:pt x="4253873" y="2778006"/>
                    </a:lnTo>
                    <a:lnTo>
                      <a:pt x="4253453" y="2785440"/>
                    </a:lnTo>
                    <a:lnTo>
                      <a:pt x="4243374" y="2811780"/>
                    </a:lnTo>
                    <a:lnTo>
                      <a:pt x="4243371" y="2811787"/>
                    </a:lnTo>
                    <a:lnTo>
                      <a:pt x="4243372" y="2811787"/>
                    </a:lnTo>
                    <a:lnTo>
                      <a:pt x="4243374" y="2811780"/>
                    </a:lnTo>
                    <a:lnTo>
                      <a:pt x="4253025" y="2793023"/>
                    </a:lnTo>
                    <a:lnTo>
                      <a:pt x="4253453" y="2785440"/>
                    </a:lnTo>
                    <a:lnTo>
                      <a:pt x="4254654" y="2782305"/>
                    </a:lnTo>
                    <a:lnTo>
                      <a:pt x="4253873" y="2778006"/>
                    </a:lnTo>
                    <a:lnTo>
                      <a:pt x="4254284" y="2770758"/>
                    </a:lnTo>
                    <a:lnTo>
                      <a:pt x="4247954" y="2745352"/>
                    </a:lnTo>
                    <a:lnTo>
                      <a:pt x="4247953" y="2745348"/>
                    </a:lnTo>
                    <a:cubicBezTo>
                      <a:pt x="4237663" y="2716963"/>
                      <a:pt x="4223947" y="2691054"/>
                      <a:pt x="4199563" y="2668001"/>
                    </a:cubicBezTo>
                    <a:cubicBezTo>
                      <a:pt x="4170987" y="2640950"/>
                      <a:pt x="4138410" y="2612945"/>
                      <a:pt x="4126408" y="2571034"/>
                    </a:cubicBezTo>
                    <a:lnTo>
                      <a:pt x="4122194" y="2545007"/>
                    </a:lnTo>
                    <a:lnTo>
                      <a:pt x="4125838" y="2518265"/>
                    </a:lnTo>
                    <a:lnTo>
                      <a:pt x="4125839" y="2518262"/>
                    </a:lnTo>
                    <a:lnTo>
                      <a:pt x="4132419" y="2490551"/>
                    </a:lnTo>
                    <a:lnTo>
                      <a:pt x="4134481" y="2463018"/>
                    </a:lnTo>
                    <a:lnTo>
                      <a:pt x="4134481" y="2463017"/>
                    </a:lnTo>
                    <a:cubicBezTo>
                      <a:pt x="4133600" y="2444777"/>
                      <a:pt x="4127457" y="2426822"/>
                      <a:pt x="4111549" y="2409485"/>
                    </a:cubicBezTo>
                    <a:cubicBezTo>
                      <a:pt x="4094022" y="2390434"/>
                      <a:pt x="4082782" y="2364715"/>
                      <a:pt x="4087164" y="2334044"/>
                    </a:cubicBezTo>
                    <a:cubicBezTo>
                      <a:pt x="4092688" y="2295753"/>
                      <a:pt x="4078782" y="2260890"/>
                      <a:pt x="4058207" y="2228314"/>
                    </a:cubicBezTo>
                    <a:cubicBezTo>
                      <a:pt x="4050777" y="2216692"/>
                      <a:pt x="4046587" y="2202404"/>
                      <a:pt x="4042967" y="2188879"/>
                    </a:cubicBezTo>
                    <a:cubicBezTo>
                      <a:pt x="4034584" y="2157636"/>
                      <a:pt x="4027154" y="2126201"/>
                      <a:pt x="4020296" y="2094578"/>
                    </a:cubicBezTo>
                    <a:cubicBezTo>
                      <a:pt x="4014582" y="2068669"/>
                      <a:pt x="4010390" y="2042570"/>
                      <a:pt x="4005437" y="2016469"/>
                    </a:cubicBezTo>
                    <a:cubicBezTo>
                      <a:pt x="4000103" y="1987894"/>
                      <a:pt x="3987719" y="1965224"/>
                      <a:pt x="3958954" y="1953413"/>
                    </a:cubicBezTo>
                    <a:cubicBezTo>
                      <a:pt x="3949810" y="1949603"/>
                      <a:pt x="3942569" y="1940459"/>
                      <a:pt x="3934949" y="1933219"/>
                    </a:cubicBezTo>
                    <a:cubicBezTo>
                      <a:pt x="3929425" y="1928076"/>
                      <a:pt x="3925233" y="1921216"/>
                      <a:pt x="3919519" y="1916454"/>
                    </a:cubicBezTo>
                    <a:cubicBezTo>
                      <a:pt x="3889418" y="1891497"/>
                      <a:pt x="3859129" y="1866922"/>
                      <a:pt x="3829028" y="1842158"/>
                    </a:cubicBezTo>
                    <a:cubicBezTo>
                      <a:pt x="3826170" y="1839679"/>
                      <a:pt x="3822741" y="1837013"/>
                      <a:pt x="3821407" y="1833775"/>
                    </a:cubicBezTo>
                    <a:cubicBezTo>
                      <a:pt x="3807501" y="1800246"/>
                      <a:pt x="3794358" y="1766335"/>
                      <a:pt x="3779686" y="1733188"/>
                    </a:cubicBezTo>
                    <a:cubicBezTo>
                      <a:pt x="3773972" y="1720423"/>
                      <a:pt x="3766924" y="1707279"/>
                      <a:pt x="3757018" y="1697753"/>
                    </a:cubicBezTo>
                    <a:cubicBezTo>
                      <a:pt x="3734538" y="1676036"/>
                      <a:pt x="3710152" y="1656223"/>
                      <a:pt x="3700436" y="1624980"/>
                    </a:cubicBezTo>
                    <a:cubicBezTo>
                      <a:pt x="3697580" y="1615836"/>
                      <a:pt x="3696055" y="1604978"/>
                      <a:pt x="3698532" y="1596213"/>
                    </a:cubicBezTo>
                    <a:close/>
                    <a:moveTo>
                      <a:pt x="3745230" y="1459073"/>
                    </a:moveTo>
                    <a:lnTo>
                      <a:pt x="3745229" y="1459074"/>
                    </a:lnTo>
                    <a:lnTo>
                      <a:pt x="3736012" y="1481572"/>
                    </a:lnTo>
                    <a:close/>
                    <a:moveTo>
                      <a:pt x="3764423" y="1268758"/>
                    </a:moveTo>
                    <a:cubicBezTo>
                      <a:pt x="3764875" y="1275402"/>
                      <a:pt x="3766447" y="1281689"/>
                      <a:pt x="3769590" y="1286070"/>
                    </a:cubicBezTo>
                    <a:cubicBezTo>
                      <a:pt x="3784163" y="1306930"/>
                      <a:pt x="3790403" y="1328553"/>
                      <a:pt x="3791927" y="1350628"/>
                    </a:cubicBezTo>
                    <a:lnTo>
                      <a:pt x="3786333" y="1413840"/>
                    </a:lnTo>
                    <a:lnTo>
                      <a:pt x="3791928" y="1350627"/>
                    </a:lnTo>
                    <a:cubicBezTo>
                      <a:pt x="3790403" y="1328552"/>
                      <a:pt x="3784164" y="1306930"/>
                      <a:pt x="3769590" y="1286069"/>
                    </a:cubicBezTo>
                    <a:close/>
                    <a:moveTo>
                      <a:pt x="3706152" y="773035"/>
                    </a:moveTo>
                    <a:lnTo>
                      <a:pt x="3706152" y="773036"/>
                    </a:lnTo>
                    <a:cubicBezTo>
                      <a:pt x="3708438" y="800277"/>
                      <a:pt x="3711676" y="827330"/>
                      <a:pt x="3714152" y="854380"/>
                    </a:cubicBezTo>
                    <a:cubicBezTo>
                      <a:pt x="3716438" y="878957"/>
                      <a:pt x="3717200" y="903723"/>
                      <a:pt x="3745205" y="915344"/>
                    </a:cubicBezTo>
                    <a:cubicBezTo>
                      <a:pt x="3749587" y="917060"/>
                      <a:pt x="3752825" y="922774"/>
                      <a:pt x="3755683" y="927156"/>
                    </a:cubicBezTo>
                    <a:cubicBezTo>
                      <a:pt x="3799691" y="994786"/>
                      <a:pt x="3798547" y="1030981"/>
                      <a:pt x="3752063" y="1097088"/>
                    </a:cubicBezTo>
                    <a:cubicBezTo>
                      <a:pt x="3747301" y="1103946"/>
                      <a:pt x="3743871" y="1118614"/>
                      <a:pt x="3747681" y="1123186"/>
                    </a:cubicBezTo>
                    <a:cubicBezTo>
                      <a:pt x="3763493" y="1142618"/>
                      <a:pt x="3770542" y="1162954"/>
                      <a:pt x="3772400" y="1184029"/>
                    </a:cubicBezTo>
                    <a:cubicBezTo>
                      <a:pt x="3770542" y="1162954"/>
                      <a:pt x="3763494" y="1142617"/>
                      <a:pt x="3747682" y="1123185"/>
                    </a:cubicBezTo>
                    <a:cubicBezTo>
                      <a:pt x="3743872" y="1118613"/>
                      <a:pt x="3747302" y="1103945"/>
                      <a:pt x="3752064" y="1097087"/>
                    </a:cubicBezTo>
                    <a:cubicBezTo>
                      <a:pt x="3798548" y="1030980"/>
                      <a:pt x="3799692" y="994785"/>
                      <a:pt x="3755684" y="927155"/>
                    </a:cubicBezTo>
                    <a:cubicBezTo>
                      <a:pt x="3752826" y="922773"/>
                      <a:pt x="3749588" y="917059"/>
                      <a:pt x="3745206" y="915343"/>
                    </a:cubicBezTo>
                    <a:cubicBezTo>
                      <a:pt x="3717200" y="903722"/>
                      <a:pt x="3716438" y="878956"/>
                      <a:pt x="3714152" y="854379"/>
                    </a:cubicBezTo>
                    <a:close/>
                    <a:moveTo>
                      <a:pt x="3761553" y="517851"/>
                    </a:moveTo>
                    <a:lnTo>
                      <a:pt x="3752635" y="556048"/>
                    </a:lnTo>
                    <a:cubicBezTo>
                      <a:pt x="3750539" y="564049"/>
                      <a:pt x="3745015" y="572623"/>
                      <a:pt x="3746157" y="580051"/>
                    </a:cubicBezTo>
                    <a:cubicBezTo>
                      <a:pt x="3749491" y="601579"/>
                      <a:pt x="3747062" y="622201"/>
                      <a:pt x="3742776" y="642538"/>
                    </a:cubicBezTo>
                    <a:lnTo>
                      <a:pt x="3730253" y="694928"/>
                    </a:lnTo>
                    <a:lnTo>
                      <a:pt x="3742777" y="642537"/>
                    </a:lnTo>
                    <a:cubicBezTo>
                      <a:pt x="3747063" y="622201"/>
                      <a:pt x="3749492" y="601578"/>
                      <a:pt x="3746158" y="580050"/>
                    </a:cubicBezTo>
                    <a:cubicBezTo>
                      <a:pt x="3745016" y="572622"/>
                      <a:pt x="3750540" y="564048"/>
                      <a:pt x="3752636" y="556047"/>
                    </a:cubicBezTo>
                    <a:close/>
                    <a:moveTo>
                      <a:pt x="3774848" y="298169"/>
                    </a:moveTo>
                    <a:lnTo>
                      <a:pt x="3760065" y="313534"/>
                    </a:lnTo>
                    <a:cubicBezTo>
                      <a:pt x="3755873" y="316390"/>
                      <a:pt x="3758159" y="330299"/>
                      <a:pt x="3759493" y="338871"/>
                    </a:cubicBezTo>
                    <a:lnTo>
                      <a:pt x="3759500" y="338900"/>
                    </a:lnTo>
                    <a:lnTo>
                      <a:pt x="3769400" y="395640"/>
                    </a:lnTo>
                    <a:lnTo>
                      <a:pt x="3765590" y="367328"/>
                    </a:lnTo>
                    <a:lnTo>
                      <a:pt x="3759500" y="338900"/>
                    </a:lnTo>
                    <a:lnTo>
                      <a:pt x="3759494" y="338870"/>
                    </a:lnTo>
                    <a:cubicBezTo>
                      <a:pt x="3758160" y="330298"/>
                      <a:pt x="3755874" y="316389"/>
                      <a:pt x="3760066" y="313533"/>
                    </a:cubicBezTo>
                    <a:close/>
                    <a:moveTo>
                      <a:pt x="3782393" y="281568"/>
                    </a:moveTo>
                    <a:lnTo>
                      <a:pt x="3777498" y="295415"/>
                    </a:lnTo>
                    <a:lnTo>
                      <a:pt x="3777499" y="295415"/>
                    </a:lnTo>
                    <a:close/>
                    <a:moveTo>
                      <a:pt x="3769073" y="24486"/>
                    </a:moveTo>
                    <a:lnTo>
                      <a:pt x="3766810" y="74129"/>
                    </a:lnTo>
                    <a:cubicBezTo>
                      <a:pt x="3767733" y="91492"/>
                      <a:pt x="3770043" y="108703"/>
                      <a:pt x="3772734" y="125861"/>
                    </a:cubicBezTo>
                    <a:lnTo>
                      <a:pt x="3777129" y="153387"/>
                    </a:lnTo>
                    <a:lnTo>
                      <a:pt x="3785402" y="228944"/>
                    </a:lnTo>
                    <a:lnTo>
                      <a:pt x="3780943" y="177271"/>
                    </a:lnTo>
                    <a:lnTo>
                      <a:pt x="3777129" y="153387"/>
                    </a:lnTo>
                    <a:lnTo>
                      <a:pt x="3776930" y="151569"/>
                    </a:lnTo>
                    <a:cubicBezTo>
                      <a:pt x="3772700" y="125876"/>
                      <a:pt x="3768195" y="100174"/>
                      <a:pt x="3766811" y="74129"/>
                    </a:cubicBezTo>
                    <a:close/>
                    <a:moveTo>
                      <a:pt x="3766492" y="0"/>
                    </a:moveTo>
                    <a:lnTo>
                      <a:pt x="4230600" y="0"/>
                    </a:lnTo>
                    <a:lnTo>
                      <a:pt x="4229473" y="2817"/>
                    </a:lnTo>
                    <a:cubicBezTo>
                      <a:pt x="4221092" y="21486"/>
                      <a:pt x="4218423" y="43012"/>
                      <a:pt x="4215375" y="63587"/>
                    </a:cubicBezTo>
                    <a:cubicBezTo>
                      <a:pt x="4209851" y="101308"/>
                      <a:pt x="4206421" y="139219"/>
                      <a:pt x="4201468" y="176939"/>
                    </a:cubicBezTo>
                    <a:cubicBezTo>
                      <a:pt x="4200325" y="184941"/>
                      <a:pt x="4198231" y="194085"/>
                      <a:pt x="4193466" y="200182"/>
                    </a:cubicBezTo>
                    <a:cubicBezTo>
                      <a:pt x="4161461" y="241901"/>
                      <a:pt x="4152508" y="292579"/>
                      <a:pt x="4155554" y="340774"/>
                    </a:cubicBezTo>
                    <a:cubicBezTo>
                      <a:pt x="4157843" y="378686"/>
                      <a:pt x="4159557" y="415835"/>
                      <a:pt x="4156319" y="453364"/>
                    </a:cubicBezTo>
                    <a:cubicBezTo>
                      <a:pt x="4156127" y="456222"/>
                      <a:pt x="4156509" y="460032"/>
                      <a:pt x="4158033" y="462126"/>
                    </a:cubicBezTo>
                    <a:cubicBezTo>
                      <a:pt x="4168129" y="475081"/>
                      <a:pt x="4168891" y="488607"/>
                      <a:pt x="4170605" y="505182"/>
                    </a:cubicBezTo>
                    <a:cubicBezTo>
                      <a:pt x="4173083" y="528615"/>
                      <a:pt x="4171367" y="550141"/>
                      <a:pt x="4167177" y="571860"/>
                    </a:cubicBezTo>
                    <a:cubicBezTo>
                      <a:pt x="4164129" y="587672"/>
                      <a:pt x="4157843" y="603673"/>
                      <a:pt x="4149840" y="617772"/>
                    </a:cubicBezTo>
                    <a:cubicBezTo>
                      <a:pt x="4138600" y="637392"/>
                      <a:pt x="4134220" y="656255"/>
                      <a:pt x="4149078" y="674923"/>
                    </a:cubicBezTo>
                    <a:cubicBezTo>
                      <a:pt x="4164891" y="695116"/>
                      <a:pt x="4159367" y="717977"/>
                      <a:pt x="4159937" y="740268"/>
                    </a:cubicBezTo>
                    <a:cubicBezTo>
                      <a:pt x="4160129" y="749982"/>
                      <a:pt x="4159747" y="760270"/>
                      <a:pt x="4162223" y="769605"/>
                    </a:cubicBezTo>
                    <a:cubicBezTo>
                      <a:pt x="4169273" y="796655"/>
                      <a:pt x="4179941" y="822756"/>
                      <a:pt x="4184703" y="850189"/>
                    </a:cubicBezTo>
                    <a:cubicBezTo>
                      <a:pt x="4187370" y="865430"/>
                      <a:pt x="4182607" y="882384"/>
                      <a:pt x="4179179" y="898198"/>
                    </a:cubicBezTo>
                    <a:cubicBezTo>
                      <a:pt x="4175559" y="914200"/>
                      <a:pt x="4170035" y="930011"/>
                      <a:pt x="4164319" y="945444"/>
                    </a:cubicBezTo>
                    <a:cubicBezTo>
                      <a:pt x="4160509" y="955920"/>
                      <a:pt x="4156889" y="967350"/>
                      <a:pt x="4150030" y="975733"/>
                    </a:cubicBezTo>
                    <a:cubicBezTo>
                      <a:pt x="4134410" y="994785"/>
                      <a:pt x="4131742" y="1014406"/>
                      <a:pt x="4139934" y="1036887"/>
                    </a:cubicBezTo>
                    <a:cubicBezTo>
                      <a:pt x="4141268" y="1040315"/>
                      <a:pt x="4141268" y="1044315"/>
                      <a:pt x="4141458" y="1048125"/>
                    </a:cubicBezTo>
                    <a:cubicBezTo>
                      <a:pt x="4145458" y="1109091"/>
                      <a:pt x="4147936" y="1170051"/>
                      <a:pt x="4154032" y="1230633"/>
                    </a:cubicBezTo>
                    <a:cubicBezTo>
                      <a:pt x="4156509" y="1255206"/>
                      <a:pt x="4167367" y="1278829"/>
                      <a:pt x="4174225" y="1303024"/>
                    </a:cubicBezTo>
                    <a:cubicBezTo>
                      <a:pt x="4175559" y="1307978"/>
                      <a:pt x="4177655" y="1313504"/>
                      <a:pt x="4176701" y="1318456"/>
                    </a:cubicBezTo>
                    <a:cubicBezTo>
                      <a:pt x="4167177" y="1372368"/>
                      <a:pt x="4181083" y="1422854"/>
                      <a:pt x="4199372" y="1472575"/>
                    </a:cubicBezTo>
                    <a:cubicBezTo>
                      <a:pt x="4201278" y="1477717"/>
                      <a:pt x="4200706" y="1484004"/>
                      <a:pt x="4200325" y="1489720"/>
                    </a:cubicBezTo>
                    <a:cubicBezTo>
                      <a:pt x="4198993" y="1505724"/>
                      <a:pt x="4192324" y="1523059"/>
                      <a:pt x="4196324" y="1537537"/>
                    </a:cubicBezTo>
                    <a:cubicBezTo>
                      <a:pt x="4207374" y="1576019"/>
                      <a:pt x="4220709" y="1614120"/>
                      <a:pt x="4237474" y="1650317"/>
                    </a:cubicBezTo>
                    <a:cubicBezTo>
                      <a:pt x="4254428" y="1687086"/>
                      <a:pt x="4268716" y="1721185"/>
                      <a:pt x="4251572" y="1763287"/>
                    </a:cubicBezTo>
                    <a:cubicBezTo>
                      <a:pt x="4244332" y="1781194"/>
                      <a:pt x="4249476" y="1804816"/>
                      <a:pt x="4251380" y="1825393"/>
                    </a:cubicBezTo>
                    <a:cubicBezTo>
                      <a:pt x="4252904" y="1840441"/>
                      <a:pt x="4261478" y="1854920"/>
                      <a:pt x="4261478" y="1869780"/>
                    </a:cubicBezTo>
                    <a:cubicBezTo>
                      <a:pt x="4261478" y="1909408"/>
                      <a:pt x="4271574" y="1944649"/>
                      <a:pt x="4292149" y="1978940"/>
                    </a:cubicBezTo>
                    <a:cubicBezTo>
                      <a:pt x="4300150" y="1992279"/>
                      <a:pt x="4294815" y="2013043"/>
                      <a:pt x="4296911" y="2030378"/>
                    </a:cubicBezTo>
                    <a:cubicBezTo>
                      <a:pt x="4299388" y="2048668"/>
                      <a:pt x="4301673" y="2067525"/>
                      <a:pt x="4307201" y="2085054"/>
                    </a:cubicBezTo>
                    <a:cubicBezTo>
                      <a:pt x="4321679" y="2130393"/>
                      <a:pt x="4338062" y="2175163"/>
                      <a:pt x="4353302" y="2220312"/>
                    </a:cubicBezTo>
                    <a:cubicBezTo>
                      <a:pt x="4365877" y="2257459"/>
                      <a:pt x="4355970" y="2294039"/>
                      <a:pt x="4350636" y="2330806"/>
                    </a:cubicBezTo>
                    <a:cubicBezTo>
                      <a:pt x="4347205" y="2353859"/>
                      <a:pt x="4339013" y="2375383"/>
                      <a:pt x="4351206" y="2401292"/>
                    </a:cubicBezTo>
                    <a:cubicBezTo>
                      <a:pt x="4362828" y="2426059"/>
                      <a:pt x="4360160" y="2457492"/>
                      <a:pt x="4366446" y="2485307"/>
                    </a:cubicBezTo>
                    <a:cubicBezTo>
                      <a:pt x="4371781" y="2508742"/>
                      <a:pt x="4380354" y="2531409"/>
                      <a:pt x="4388736" y="2554079"/>
                    </a:cubicBezTo>
                    <a:cubicBezTo>
                      <a:pt x="4400168" y="2584942"/>
                      <a:pt x="4412167" y="2615421"/>
                      <a:pt x="4406453" y="2649143"/>
                    </a:cubicBezTo>
                    <a:cubicBezTo>
                      <a:pt x="4399976" y="2687436"/>
                      <a:pt x="4424359" y="2713723"/>
                      <a:pt x="4440554" y="2743826"/>
                    </a:cubicBezTo>
                    <a:cubicBezTo>
                      <a:pt x="4451603" y="2764590"/>
                      <a:pt x="4459795" y="2787259"/>
                      <a:pt x="4466653" y="2809930"/>
                    </a:cubicBezTo>
                    <a:cubicBezTo>
                      <a:pt x="4475607" y="2840219"/>
                      <a:pt x="4480941" y="2871462"/>
                      <a:pt x="4489705" y="2901943"/>
                    </a:cubicBezTo>
                    <a:cubicBezTo>
                      <a:pt x="4502848" y="2948047"/>
                      <a:pt x="4513137" y="2994722"/>
                      <a:pt x="4505897" y="3042728"/>
                    </a:cubicBezTo>
                    <a:cubicBezTo>
                      <a:pt x="4502659" y="3064827"/>
                      <a:pt x="4502848" y="3085403"/>
                      <a:pt x="4507613" y="3107500"/>
                    </a:cubicBezTo>
                    <a:cubicBezTo>
                      <a:pt x="4515422" y="3143695"/>
                      <a:pt x="4516376" y="3180844"/>
                      <a:pt x="4545521" y="3209993"/>
                    </a:cubicBezTo>
                    <a:cubicBezTo>
                      <a:pt x="4555811" y="3220280"/>
                      <a:pt x="4558477" y="3238758"/>
                      <a:pt x="4563811" y="3253809"/>
                    </a:cubicBezTo>
                    <a:cubicBezTo>
                      <a:pt x="4570099" y="3271145"/>
                      <a:pt x="4566858" y="3283908"/>
                      <a:pt x="4548570" y="3293244"/>
                    </a:cubicBezTo>
                    <a:cubicBezTo>
                      <a:pt x="4540379" y="3297434"/>
                      <a:pt x="4532378" y="3309437"/>
                      <a:pt x="4531043" y="3318771"/>
                    </a:cubicBezTo>
                    <a:cubicBezTo>
                      <a:pt x="4527043" y="3346776"/>
                      <a:pt x="4532950" y="3372495"/>
                      <a:pt x="4545904" y="3399546"/>
                    </a:cubicBezTo>
                    <a:cubicBezTo>
                      <a:pt x="4558096" y="3424883"/>
                      <a:pt x="4556762" y="3456508"/>
                      <a:pt x="4561524" y="3485275"/>
                    </a:cubicBezTo>
                    <a:cubicBezTo>
                      <a:pt x="4564954" y="3505657"/>
                      <a:pt x="4572002" y="3526042"/>
                      <a:pt x="4572002" y="3546617"/>
                    </a:cubicBezTo>
                    <a:cubicBezTo>
                      <a:pt x="4572002" y="3572146"/>
                      <a:pt x="4565907" y="3597482"/>
                      <a:pt x="4563620" y="3623201"/>
                    </a:cubicBezTo>
                    <a:cubicBezTo>
                      <a:pt x="4561716" y="3643204"/>
                      <a:pt x="4562478" y="3663589"/>
                      <a:pt x="4560192" y="3683591"/>
                    </a:cubicBezTo>
                    <a:cubicBezTo>
                      <a:pt x="4558477" y="3699976"/>
                      <a:pt x="4554096" y="3716168"/>
                      <a:pt x="4550476" y="3732361"/>
                    </a:cubicBezTo>
                    <a:cubicBezTo>
                      <a:pt x="4549142" y="3738267"/>
                      <a:pt x="4543998" y="3744173"/>
                      <a:pt x="4544759" y="3749506"/>
                    </a:cubicBezTo>
                    <a:cubicBezTo>
                      <a:pt x="4552953" y="3802467"/>
                      <a:pt x="4516376" y="3840569"/>
                      <a:pt x="4500182" y="3885338"/>
                    </a:cubicBezTo>
                    <a:cubicBezTo>
                      <a:pt x="4483035" y="3932394"/>
                      <a:pt x="4456748" y="3977925"/>
                      <a:pt x="4464557" y="4030503"/>
                    </a:cubicBezTo>
                    <a:cubicBezTo>
                      <a:pt x="4469319" y="4062318"/>
                      <a:pt x="4480369" y="4092989"/>
                      <a:pt x="4487039" y="4124614"/>
                    </a:cubicBezTo>
                    <a:cubicBezTo>
                      <a:pt x="4489324" y="4135854"/>
                      <a:pt x="4488943" y="4148427"/>
                      <a:pt x="4486656" y="4159667"/>
                    </a:cubicBezTo>
                    <a:cubicBezTo>
                      <a:pt x="4476177" y="4213961"/>
                      <a:pt x="4474653" y="4267493"/>
                      <a:pt x="4491801" y="4320837"/>
                    </a:cubicBezTo>
                    <a:cubicBezTo>
                      <a:pt x="4494659" y="4329979"/>
                      <a:pt x="4497325" y="4339695"/>
                      <a:pt x="4497325" y="4349222"/>
                    </a:cubicBezTo>
                    <a:cubicBezTo>
                      <a:pt x="4497325" y="4401419"/>
                      <a:pt x="4493324" y="4452665"/>
                      <a:pt x="4474653" y="4502579"/>
                    </a:cubicBezTo>
                    <a:cubicBezTo>
                      <a:pt x="4468368" y="4519343"/>
                      <a:pt x="4472368" y="4539728"/>
                      <a:pt x="4470844" y="4558207"/>
                    </a:cubicBezTo>
                    <a:cubicBezTo>
                      <a:pt x="4469511" y="4575351"/>
                      <a:pt x="4468940" y="4592878"/>
                      <a:pt x="4464557" y="4609452"/>
                    </a:cubicBezTo>
                    <a:cubicBezTo>
                      <a:pt x="4458082" y="4633647"/>
                      <a:pt x="4457320" y="4656126"/>
                      <a:pt x="4463033" y="4681083"/>
                    </a:cubicBezTo>
                    <a:cubicBezTo>
                      <a:pt x="4468368" y="4704895"/>
                      <a:pt x="4465702" y="4730614"/>
                      <a:pt x="4465891" y="4755381"/>
                    </a:cubicBezTo>
                    <a:cubicBezTo>
                      <a:pt x="4466082" y="4783004"/>
                      <a:pt x="4466272" y="4810627"/>
                      <a:pt x="4465319" y="4838250"/>
                    </a:cubicBezTo>
                    <a:cubicBezTo>
                      <a:pt x="4464940" y="4849300"/>
                      <a:pt x="4457320" y="4861873"/>
                      <a:pt x="4460367" y="4871019"/>
                    </a:cubicBezTo>
                    <a:cubicBezTo>
                      <a:pt x="4470653" y="4900546"/>
                      <a:pt x="4458271" y="4930075"/>
                      <a:pt x="4463795" y="4959602"/>
                    </a:cubicBezTo>
                    <a:cubicBezTo>
                      <a:pt x="4466653" y="4974082"/>
                      <a:pt x="4458844" y="4990465"/>
                      <a:pt x="4458082" y="5006086"/>
                    </a:cubicBezTo>
                    <a:cubicBezTo>
                      <a:pt x="4456748" y="5031614"/>
                      <a:pt x="4457320" y="5057141"/>
                      <a:pt x="4456937" y="5082670"/>
                    </a:cubicBezTo>
                    <a:cubicBezTo>
                      <a:pt x="4456748" y="5091052"/>
                      <a:pt x="4455986" y="5099245"/>
                      <a:pt x="4455603" y="5107627"/>
                    </a:cubicBezTo>
                    <a:cubicBezTo>
                      <a:pt x="4455223" y="5115057"/>
                      <a:pt x="4453508" y="5122867"/>
                      <a:pt x="4454840" y="5129916"/>
                    </a:cubicBezTo>
                    <a:cubicBezTo>
                      <a:pt x="4459605" y="5155445"/>
                      <a:pt x="4467415" y="5180591"/>
                      <a:pt x="4470464" y="5206308"/>
                    </a:cubicBezTo>
                    <a:cubicBezTo>
                      <a:pt x="4473130" y="5228597"/>
                      <a:pt x="4469511" y="5251650"/>
                      <a:pt x="4471415" y="5274129"/>
                    </a:cubicBezTo>
                    <a:cubicBezTo>
                      <a:pt x="4474653" y="5313754"/>
                      <a:pt x="4480369" y="5353379"/>
                      <a:pt x="4483990" y="5393005"/>
                    </a:cubicBezTo>
                    <a:cubicBezTo>
                      <a:pt x="4484752" y="5401579"/>
                      <a:pt x="4479988" y="5410531"/>
                      <a:pt x="4479607" y="5419295"/>
                    </a:cubicBezTo>
                    <a:cubicBezTo>
                      <a:pt x="4478656" y="5446728"/>
                      <a:pt x="4478464" y="5474161"/>
                      <a:pt x="4477894" y="5501594"/>
                    </a:cubicBezTo>
                    <a:cubicBezTo>
                      <a:pt x="4477702" y="5517215"/>
                      <a:pt x="4478273" y="5533027"/>
                      <a:pt x="4476560" y="5548460"/>
                    </a:cubicBezTo>
                    <a:cubicBezTo>
                      <a:pt x="4474273" y="5568842"/>
                      <a:pt x="4470844" y="5587321"/>
                      <a:pt x="4485703" y="5606372"/>
                    </a:cubicBezTo>
                    <a:cubicBezTo>
                      <a:pt x="4508755" y="5635711"/>
                      <a:pt x="4499801" y="5673050"/>
                      <a:pt x="4505134" y="5706959"/>
                    </a:cubicBezTo>
                    <a:cubicBezTo>
                      <a:pt x="4506468" y="5715723"/>
                      <a:pt x="4506659" y="5724678"/>
                      <a:pt x="4508183" y="5733440"/>
                    </a:cubicBezTo>
                    <a:cubicBezTo>
                      <a:pt x="4511041" y="5749634"/>
                      <a:pt x="4514279" y="5765635"/>
                      <a:pt x="4517519" y="5781830"/>
                    </a:cubicBezTo>
                    <a:cubicBezTo>
                      <a:pt x="4518089" y="5784686"/>
                      <a:pt x="4518281" y="5787924"/>
                      <a:pt x="4519234" y="5790592"/>
                    </a:cubicBezTo>
                    <a:cubicBezTo>
                      <a:pt x="4527233" y="5815169"/>
                      <a:pt x="4536378" y="5839361"/>
                      <a:pt x="4542855" y="5864318"/>
                    </a:cubicBezTo>
                    <a:cubicBezTo>
                      <a:pt x="4546095" y="5876511"/>
                      <a:pt x="4546476" y="5890037"/>
                      <a:pt x="4544759" y="5902610"/>
                    </a:cubicBezTo>
                    <a:cubicBezTo>
                      <a:pt x="4539808" y="5939377"/>
                      <a:pt x="4537712" y="5975764"/>
                      <a:pt x="4544951" y="6012723"/>
                    </a:cubicBezTo>
                    <a:cubicBezTo>
                      <a:pt x="4547808" y="6027392"/>
                      <a:pt x="4543045" y="6043776"/>
                      <a:pt x="4541332" y="6059397"/>
                    </a:cubicBezTo>
                    <a:cubicBezTo>
                      <a:pt x="4536759" y="6096736"/>
                      <a:pt x="4531805" y="6134075"/>
                      <a:pt x="4527426" y="6171605"/>
                    </a:cubicBezTo>
                    <a:cubicBezTo>
                      <a:pt x="4524758" y="6195037"/>
                      <a:pt x="4523234" y="6218660"/>
                      <a:pt x="4520568" y="6242093"/>
                    </a:cubicBezTo>
                    <a:cubicBezTo>
                      <a:pt x="4517327" y="6269144"/>
                      <a:pt x="4512375" y="6296005"/>
                      <a:pt x="4509706" y="6323058"/>
                    </a:cubicBezTo>
                    <a:cubicBezTo>
                      <a:pt x="4506659" y="6353919"/>
                      <a:pt x="4506089" y="6384972"/>
                      <a:pt x="4502848" y="6415833"/>
                    </a:cubicBezTo>
                    <a:cubicBezTo>
                      <a:pt x="4496563" y="6472225"/>
                      <a:pt x="4489132" y="6528424"/>
                      <a:pt x="4482084" y="6584812"/>
                    </a:cubicBezTo>
                    <a:cubicBezTo>
                      <a:pt x="4475226" y="6639488"/>
                      <a:pt x="4469129" y="6694164"/>
                      <a:pt x="4460557" y="6748458"/>
                    </a:cubicBezTo>
                    <a:cubicBezTo>
                      <a:pt x="4456937" y="6771319"/>
                      <a:pt x="4447030" y="6793035"/>
                      <a:pt x="4441507" y="6815516"/>
                    </a:cubicBezTo>
                    <a:lnTo>
                      <a:pt x="4431806" y="6858001"/>
                    </a:lnTo>
                    <a:lnTo>
                      <a:pt x="4259554" y="6858001"/>
                    </a:lnTo>
                    <a:lnTo>
                      <a:pt x="4259554" y="6858002"/>
                    </a:lnTo>
                    <a:lnTo>
                      <a:pt x="0" y="6858002"/>
                    </a:lnTo>
                    <a:lnTo>
                      <a:pt x="0" y="2"/>
                    </a:lnTo>
                    <a:lnTo>
                      <a:pt x="3766492" y="1"/>
                    </a:lnTo>
                    <a:lnTo>
                      <a:pt x="3769210" y="21486"/>
                    </a:lnTo>
                    <a:close/>
                  </a:path>
                </a:pathLst>
              </a:custGeom>
              <a:solidFill>
                <a:schemeClr val="bg1">
                  <a:alpha val="86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CEDE579A-0A12-4A10-85D4-A8DA1663B8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3697284" y="-1"/>
              <a:ext cx="884241" cy="6858002"/>
              <a:chOff x="3697284" y="-1"/>
              <a:chExt cx="884241" cy="6858002"/>
            </a:xfrm>
          </p:grpSpPr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15CA79E3-BA58-419A-8541-7498AC2633F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697284" y="-1"/>
                <a:ext cx="884241" cy="6858001"/>
                <a:chOff x="3697284" y="-1"/>
                <a:chExt cx="884241" cy="6858001"/>
              </a:xfrm>
              <a:solidFill>
                <a:srgbClr val="FFFFFF"/>
              </a:solidFill>
              <a:effectLst/>
            </p:grpSpPr>
            <p:sp>
              <p:nvSpPr>
                <p:cNvPr id="22" name="Freeform: Shape 21">
                  <a:extLst>
                    <a:ext uri="{FF2B5EF4-FFF2-40B4-BE49-F238E27FC236}">
                      <a16:creationId xmlns:a16="http://schemas.microsoft.com/office/drawing/2014/main" id="{2348C622-BC44-4959-B64E-427015FD1FF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05641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" name="Freeform: Shape 22">
                  <a:extLst>
                    <a:ext uri="{FF2B5EF4-FFF2-40B4-BE49-F238E27FC236}">
                      <a16:creationId xmlns:a16="http://schemas.microsoft.com/office/drawing/2014/main" id="{F8841A98-AA1D-4F65-A368-EF31110B07C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15166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E6609F08-9B2C-4879-AC68-E3E537BED78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697284" y="0"/>
                <a:ext cx="884241" cy="6858001"/>
                <a:chOff x="3697284" y="-1"/>
                <a:chExt cx="884241" cy="6858001"/>
              </a:xfrm>
              <a:blipFill>
                <a:blip r:embed="rId2">
                  <a:alphaModFix amt="57000"/>
                </a:blip>
                <a:tile tx="0" ty="0" sx="100000" sy="100000" flip="none" algn="tl"/>
              </a:blipFill>
              <a:effectLst/>
            </p:grpSpPr>
            <p:sp>
              <p:nvSpPr>
                <p:cNvPr id="20" name="Freeform: Shape 19">
                  <a:extLst>
                    <a:ext uri="{FF2B5EF4-FFF2-40B4-BE49-F238E27FC236}">
                      <a16:creationId xmlns:a16="http://schemas.microsoft.com/office/drawing/2014/main" id="{6910EFC9-D70D-42FD-BCCD-AB1F710BFD4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05641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" name="Freeform: Shape 20">
                  <a:extLst>
                    <a:ext uri="{FF2B5EF4-FFF2-40B4-BE49-F238E27FC236}">
                      <a16:creationId xmlns:a16="http://schemas.microsoft.com/office/drawing/2014/main" id="{83BEF371-1E22-4C4F-A62F-AC6B92CAE0B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15166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0E8F890A-B151-3853-DFEB-310FB7A132DD}"/>
              </a:ext>
            </a:extLst>
          </p:cNvPr>
          <p:cNvSpPr txBox="1"/>
          <p:nvPr/>
        </p:nvSpPr>
        <p:spPr>
          <a:xfrm>
            <a:off x="4714240" y="1198880"/>
            <a:ext cx="7061199" cy="50799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b="0" i="0" dirty="0" err="1">
                <a:solidFill>
                  <a:schemeClr val="tx1">
                    <a:alpha val="80000"/>
                  </a:schemeClr>
                </a:solidFill>
                <a:effectLst/>
              </a:rPr>
              <a:t>Після</a:t>
            </a:r>
            <a:r>
              <a:rPr lang="en-US" sz="3600" b="0" i="0" dirty="0">
                <a:solidFill>
                  <a:schemeClr val="tx1">
                    <a:alpha val="80000"/>
                  </a:schemeClr>
                </a:solidFill>
                <a:effectLst/>
              </a:rPr>
              <a:t> </a:t>
            </a:r>
            <a:r>
              <a:rPr lang="en-US" sz="3600" b="0" i="0" dirty="0" err="1">
                <a:solidFill>
                  <a:schemeClr val="tx1">
                    <a:alpha val="80000"/>
                  </a:schemeClr>
                </a:solidFill>
                <a:effectLst/>
              </a:rPr>
              <a:t>вставлення</a:t>
            </a:r>
            <a:r>
              <a:rPr lang="en-US" sz="3600" b="0" i="0" dirty="0">
                <a:solidFill>
                  <a:schemeClr val="tx1">
                    <a:alpha val="80000"/>
                  </a:schemeClr>
                </a:solidFill>
                <a:effectLst/>
              </a:rPr>
              <a:t> </a:t>
            </a:r>
            <a:r>
              <a:rPr lang="en-US" sz="3600" b="0" i="0" dirty="0" err="1">
                <a:solidFill>
                  <a:schemeClr val="tx1">
                    <a:alpha val="80000"/>
                  </a:schemeClr>
                </a:solidFill>
                <a:effectLst/>
              </a:rPr>
              <a:t>діаграми</a:t>
            </a:r>
            <a:r>
              <a:rPr lang="en-US" sz="3600" b="0" i="0" dirty="0">
                <a:solidFill>
                  <a:schemeClr val="tx1">
                    <a:alpha val="80000"/>
                  </a:schemeClr>
                </a:solidFill>
                <a:effectLst/>
              </a:rPr>
              <a:t> </a:t>
            </a:r>
            <a:r>
              <a:rPr lang="en-US" sz="3600" b="0" i="0" dirty="0" err="1">
                <a:solidFill>
                  <a:schemeClr val="tx1">
                    <a:alpha val="80000"/>
                  </a:schemeClr>
                </a:solidFill>
                <a:effectLst/>
              </a:rPr>
              <a:t>поруч</a:t>
            </a:r>
            <a:r>
              <a:rPr lang="en-US" sz="3600" b="0" i="0" dirty="0">
                <a:solidFill>
                  <a:schemeClr val="tx1">
                    <a:alpha val="80000"/>
                  </a:schemeClr>
                </a:solidFill>
                <a:effectLst/>
              </a:rPr>
              <a:t> з </a:t>
            </a:r>
            <a:r>
              <a:rPr lang="en-US" sz="3600" b="0" i="0" dirty="0" err="1">
                <a:solidFill>
                  <a:schemeClr val="tx1">
                    <a:alpha val="80000"/>
                  </a:schemeClr>
                </a:solidFill>
                <a:effectLst/>
              </a:rPr>
              <a:t>її</a:t>
            </a:r>
            <a:r>
              <a:rPr lang="en-US" sz="3600" b="0" i="0" dirty="0">
                <a:solidFill>
                  <a:schemeClr val="tx1">
                    <a:alpha val="80000"/>
                  </a:schemeClr>
                </a:solidFill>
                <a:effectLst/>
              </a:rPr>
              <a:t> </a:t>
            </a:r>
            <a:r>
              <a:rPr lang="en-US" sz="3600" b="0" i="0" dirty="0" err="1">
                <a:solidFill>
                  <a:schemeClr val="tx1">
                    <a:alpha val="80000"/>
                  </a:schemeClr>
                </a:solidFill>
                <a:effectLst/>
              </a:rPr>
              <a:t>правим</a:t>
            </a:r>
            <a:r>
              <a:rPr lang="en-US" sz="3600" b="0" i="0" dirty="0">
                <a:solidFill>
                  <a:schemeClr val="tx1">
                    <a:alpha val="80000"/>
                  </a:schemeClr>
                </a:solidFill>
                <a:effectLst/>
              </a:rPr>
              <a:t> </a:t>
            </a:r>
            <a:r>
              <a:rPr lang="en-US" sz="3600" b="0" i="0" dirty="0" err="1">
                <a:solidFill>
                  <a:schemeClr val="tx1">
                    <a:alpha val="80000"/>
                  </a:schemeClr>
                </a:solidFill>
                <a:effectLst/>
              </a:rPr>
              <a:t>верхнім</a:t>
            </a:r>
            <a:r>
              <a:rPr lang="en-US" sz="3600" b="0" i="0" dirty="0">
                <a:solidFill>
                  <a:schemeClr val="tx1">
                    <a:alpha val="80000"/>
                  </a:schemeClr>
                </a:solidFill>
                <a:effectLst/>
              </a:rPr>
              <a:t> </a:t>
            </a:r>
            <a:r>
              <a:rPr lang="en-US" sz="3600" b="0" i="0" dirty="0" err="1">
                <a:solidFill>
                  <a:schemeClr val="tx1">
                    <a:alpha val="80000"/>
                  </a:schemeClr>
                </a:solidFill>
                <a:effectLst/>
              </a:rPr>
              <a:t>кутом</a:t>
            </a:r>
            <a:r>
              <a:rPr lang="en-US" sz="3600" b="0" i="0" dirty="0">
                <a:solidFill>
                  <a:schemeClr val="tx1">
                    <a:alpha val="80000"/>
                  </a:schemeClr>
                </a:solidFill>
                <a:effectLst/>
              </a:rPr>
              <a:t> </a:t>
            </a:r>
            <a:r>
              <a:rPr lang="en-US" sz="3600" b="0" i="0" dirty="0" err="1">
                <a:solidFill>
                  <a:schemeClr val="tx1">
                    <a:alpha val="80000"/>
                  </a:schemeClr>
                </a:solidFill>
                <a:effectLst/>
              </a:rPr>
              <a:t>відобразяться</a:t>
            </a:r>
            <a:r>
              <a:rPr lang="en-US" sz="3600" b="0" i="0" dirty="0">
                <a:solidFill>
                  <a:schemeClr val="tx1">
                    <a:alpha val="80000"/>
                  </a:schemeClr>
                </a:solidFill>
                <a:effectLst/>
              </a:rPr>
              <a:t> </a:t>
            </a:r>
            <a:r>
              <a:rPr lang="en-US" sz="3600" b="0" i="0" dirty="0" err="1">
                <a:solidFill>
                  <a:schemeClr val="tx1">
                    <a:alpha val="80000"/>
                  </a:schemeClr>
                </a:solidFill>
                <a:effectLst/>
              </a:rPr>
              <a:t>невеликі</a:t>
            </a:r>
            <a:r>
              <a:rPr lang="en-US" sz="3600" b="0" i="0" dirty="0">
                <a:solidFill>
                  <a:schemeClr val="tx1">
                    <a:alpha val="80000"/>
                  </a:schemeClr>
                </a:solidFill>
                <a:effectLst/>
              </a:rPr>
              <a:t> </a:t>
            </a:r>
            <a:r>
              <a:rPr lang="en-US" sz="3600" b="0" i="0" dirty="0" err="1">
                <a:solidFill>
                  <a:schemeClr val="tx1">
                    <a:alpha val="80000"/>
                  </a:schemeClr>
                </a:solidFill>
                <a:effectLst/>
              </a:rPr>
              <a:t>кнопки</a:t>
            </a:r>
            <a:r>
              <a:rPr lang="en-US" sz="3600" b="0" i="0" dirty="0">
                <a:solidFill>
                  <a:schemeClr val="tx1">
                    <a:alpha val="80000"/>
                  </a:schemeClr>
                </a:solidFill>
                <a:effectLst/>
              </a:rPr>
              <a:t>. </a:t>
            </a:r>
            <a:r>
              <a:rPr lang="en-US" sz="3600" b="0" i="0" dirty="0" err="1">
                <a:solidFill>
                  <a:schemeClr val="tx1">
                    <a:alpha val="80000"/>
                  </a:schemeClr>
                </a:solidFill>
                <a:effectLst/>
              </a:rPr>
              <a:t>Використовуйте</a:t>
            </a:r>
            <a:r>
              <a:rPr lang="en-US" sz="3600" b="0" i="0" dirty="0">
                <a:solidFill>
                  <a:schemeClr val="tx1">
                    <a:alpha val="80000"/>
                  </a:schemeClr>
                </a:solidFill>
                <a:effectLst/>
              </a:rPr>
              <a:t> </a:t>
            </a:r>
            <a:r>
              <a:rPr lang="en-US" sz="3600" b="0" i="0" dirty="0" err="1">
                <a:solidFill>
                  <a:schemeClr val="tx1">
                    <a:alpha val="80000"/>
                  </a:schemeClr>
                </a:solidFill>
                <a:effectLst/>
              </a:rPr>
              <a:t>кнопку</a:t>
            </a:r>
            <a:r>
              <a:rPr lang="en-US" sz="3600" b="0" i="0" dirty="0">
                <a:solidFill>
                  <a:schemeClr val="tx1">
                    <a:alpha val="80000"/>
                  </a:schemeClr>
                </a:solidFill>
                <a:effectLst/>
              </a:rPr>
              <a:t> </a:t>
            </a:r>
            <a:r>
              <a:rPr lang="en-US" sz="3600" b="1" i="0" dirty="0" err="1">
                <a:solidFill>
                  <a:schemeClr val="tx1">
                    <a:alpha val="80000"/>
                  </a:schemeClr>
                </a:solidFill>
                <a:effectLst/>
              </a:rPr>
              <a:t>Елементи</a:t>
            </a:r>
            <a:r>
              <a:rPr lang="en-US" sz="3600" b="1" i="0" dirty="0">
                <a:solidFill>
                  <a:schemeClr val="tx1">
                    <a:alpha val="80000"/>
                  </a:schemeClr>
                </a:solidFill>
                <a:effectLst/>
              </a:rPr>
              <a:t> </a:t>
            </a:r>
            <a:r>
              <a:rPr lang="en-US" sz="3600" b="1" i="0" dirty="0" err="1">
                <a:solidFill>
                  <a:schemeClr val="tx1">
                    <a:alpha val="80000"/>
                  </a:schemeClr>
                </a:solidFill>
                <a:effectLst/>
              </a:rPr>
              <a:t>діаграми</a:t>
            </a:r>
            <a:r>
              <a:rPr lang="en-US" sz="3600" b="0" i="0" dirty="0">
                <a:solidFill>
                  <a:schemeClr val="tx1">
                    <a:alpha val="80000"/>
                  </a:schemeClr>
                </a:solidFill>
                <a:effectLst/>
              </a:rPr>
              <a:t> </a:t>
            </a:r>
            <a:r>
              <a:rPr lang="uk-UA" sz="3600" b="0" i="0" dirty="0">
                <a:solidFill>
                  <a:schemeClr val="tx1">
                    <a:alpha val="80000"/>
                  </a:schemeClr>
                </a:solidFill>
                <a:effectLst/>
              </a:rPr>
              <a:t>     </a:t>
            </a:r>
            <a:r>
              <a:rPr lang="en-US" sz="3600" b="0" i="0" dirty="0">
                <a:solidFill>
                  <a:schemeClr val="tx1">
                    <a:alpha val="80000"/>
                  </a:schemeClr>
                </a:solidFill>
                <a:effectLst/>
              </a:rPr>
              <a:t> </a:t>
            </a:r>
            <a:r>
              <a:rPr lang="uk-UA" sz="3600" b="0" i="0" dirty="0">
                <a:solidFill>
                  <a:schemeClr val="tx1">
                    <a:alpha val="80000"/>
                  </a:schemeClr>
                </a:solidFill>
                <a:effectLst/>
              </a:rPr>
              <a:t>,</a:t>
            </a:r>
            <a:r>
              <a:rPr lang="en-US" sz="3600" b="0" i="0" dirty="0">
                <a:solidFill>
                  <a:schemeClr val="tx1">
                    <a:alpha val="80000"/>
                  </a:schemeClr>
                </a:solidFill>
                <a:effectLst/>
              </a:rPr>
              <a:t> </a:t>
            </a:r>
            <a:r>
              <a:rPr lang="en-US" sz="3600" b="0" i="0" dirty="0" err="1">
                <a:solidFill>
                  <a:schemeClr val="tx1">
                    <a:alpha val="80000"/>
                  </a:schemeClr>
                </a:solidFill>
                <a:effectLst/>
              </a:rPr>
              <a:t>щоб</a:t>
            </a:r>
            <a:r>
              <a:rPr lang="en-US" sz="3600" b="0" i="0" dirty="0">
                <a:solidFill>
                  <a:schemeClr val="tx1">
                    <a:alpha val="80000"/>
                  </a:schemeClr>
                </a:solidFill>
                <a:effectLst/>
              </a:rPr>
              <a:t> </a:t>
            </a:r>
            <a:r>
              <a:rPr lang="en-US" sz="3600" b="0" i="0" dirty="0" err="1">
                <a:solidFill>
                  <a:schemeClr val="tx1">
                    <a:alpha val="80000"/>
                  </a:schemeClr>
                </a:solidFill>
                <a:effectLst/>
              </a:rPr>
              <a:t>відображати</a:t>
            </a:r>
            <a:r>
              <a:rPr lang="en-US" sz="3600" b="0" i="0" dirty="0">
                <a:solidFill>
                  <a:schemeClr val="tx1">
                    <a:alpha val="80000"/>
                  </a:schemeClr>
                </a:solidFill>
                <a:effectLst/>
              </a:rPr>
              <a:t>, </a:t>
            </a:r>
            <a:r>
              <a:rPr lang="en-US" sz="3600" b="0" i="0" dirty="0" err="1">
                <a:solidFill>
                  <a:schemeClr val="tx1">
                    <a:alpha val="80000"/>
                  </a:schemeClr>
                </a:solidFill>
                <a:effectLst/>
              </a:rPr>
              <a:t>приховувати</a:t>
            </a:r>
            <a:r>
              <a:rPr lang="en-US" sz="3600" b="0" i="0" dirty="0">
                <a:solidFill>
                  <a:schemeClr val="tx1">
                    <a:alpha val="80000"/>
                  </a:schemeClr>
                </a:solidFill>
                <a:effectLst/>
              </a:rPr>
              <a:t> </a:t>
            </a:r>
            <a:r>
              <a:rPr lang="en-US" sz="3600" b="0" i="0" dirty="0" err="1">
                <a:solidFill>
                  <a:schemeClr val="tx1">
                    <a:alpha val="80000"/>
                  </a:schemeClr>
                </a:solidFill>
                <a:effectLst/>
              </a:rPr>
              <a:t>або</a:t>
            </a:r>
            <a:r>
              <a:rPr lang="en-US" sz="3600" b="0" i="0" dirty="0">
                <a:solidFill>
                  <a:schemeClr val="tx1">
                    <a:alpha val="80000"/>
                  </a:schemeClr>
                </a:solidFill>
                <a:effectLst/>
              </a:rPr>
              <a:t> </a:t>
            </a:r>
            <a:r>
              <a:rPr lang="en-US" sz="3600" b="0" i="0" dirty="0" err="1">
                <a:solidFill>
                  <a:schemeClr val="tx1">
                    <a:alpha val="80000"/>
                  </a:schemeClr>
                </a:solidFill>
                <a:effectLst/>
              </a:rPr>
              <a:t>форматувати</a:t>
            </a:r>
            <a:r>
              <a:rPr lang="en-US" sz="3600" b="0" i="0" dirty="0">
                <a:solidFill>
                  <a:schemeClr val="tx1">
                    <a:alpha val="80000"/>
                  </a:schemeClr>
                </a:solidFill>
                <a:effectLst/>
              </a:rPr>
              <a:t> </a:t>
            </a:r>
            <a:r>
              <a:rPr lang="en-US" sz="3600" b="0" i="0" dirty="0" err="1">
                <a:solidFill>
                  <a:schemeClr val="tx1">
                    <a:alpha val="80000"/>
                  </a:schemeClr>
                </a:solidFill>
                <a:effectLst/>
              </a:rPr>
              <a:t>такі</a:t>
            </a:r>
            <a:r>
              <a:rPr lang="en-US" sz="3600" b="0" i="0" dirty="0">
                <a:solidFill>
                  <a:schemeClr val="tx1">
                    <a:alpha val="80000"/>
                  </a:schemeClr>
                </a:solidFill>
                <a:effectLst/>
              </a:rPr>
              <a:t> </a:t>
            </a:r>
            <a:r>
              <a:rPr lang="en-US" sz="3600" b="0" i="0" dirty="0" err="1">
                <a:solidFill>
                  <a:schemeClr val="tx1">
                    <a:alpha val="80000"/>
                  </a:schemeClr>
                </a:solidFill>
                <a:effectLst/>
              </a:rPr>
              <a:t>елементи</a:t>
            </a:r>
            <a:r>
              <a:rPr lang="en-US" sz="3600" b="0" i="0" dirty="0">
                <a:solidFill>
                  <a:schemeClr val="tx1">
                    <a:alpha val="80000"/>
                  </a:schemeClr>
                </a:solidFill>
                <a:effectLst/>
              </a:rPr>
              <a:t>, </a:t>
            </a:r>
            <a:r>
              <a:rPr lang="en-US" sz="3600" b="0" i="0" dirty="0" err="1">
                <a:solidFill>
                  <a:schemeClr val="tx1">
                    <a:alpha val="80000"/>
                  </a:schemeClr>
                </a:solidFill>
                <a:effectLst/>
              </a:rPr>
              <a:t>як</a:t>
            </a:r>
            <a:r>
              <a:rPr lang="en-US" sz="3600" b="0" i="0" dirty="0">
                <a:solidFill>
                  <a:schemeClr val="tx1">
                    <a:alpha val="80000"/>
                  </a:schemeClr>
                </a:solidFill>
                <a:effectLst/>
              </a:rPr>
              <a:t> </a:t>
            </a:r>
            <a:r>
              <a:rPr lang="en-US" sz="3600" b="0" i="0" u="none" strike="noStrike" dirty="0" err="1">
                <a:solidFill>
                  <a:schemeClr val="tx1">
                    <a:alpha val="80000"/>
                  </a:schemeClr>
                </a:solidFill>
                <a:effectLst/>
                <a:hlinkClick r:id="rId3"/>
              </a:rPr>
              <a:t>назви</a:t>
            </a:r>
            <a:r>
              <a:rPr lang="en-US" sz="3600" b="0" i="0" u="none" strike="noStrike" dirty="0">
                <a:solidFill>
                  <a:schemeClr val="tx1">
                    <a:alpha val="80000"/>
                  </a:schemeClr>
                </a:solidFill>
                <a:effectLst/>
                <a:hlinkClick r:id="rId3"/>
              </a:rPr>
              <a:t> </a:t>
            </a:r>
            <a:r>
              <a:rPr lang="en-US" sz="3600" b="0" i="0" u="none" strike="noStrike" dirty="0" err="1">
                <a:solidFill>
                  <a:schemeClr val="tx1">
                    <a:alpha val="80000"/>
                  </a:schemeClr>
                </a:solidFill>
                <a:effectLst/>
                <a:hlinkClick r:id="rId3"/>
              </a:rPr>
              <a:t>осей</a:t>
            </a:r>
            <a:r>
              <a:rPr lang="en-US" sz="3600" b="0" i="0" dirty="0">
                <a:solidFill>
                  <a:schemeClr val="tx1">
                    <a:alpha val="80000"/>
                  </a:schemeClr>
                </a:solidFill>
                <a:effectLst/>
              </a:rPr>
              <a:t> </a:t>
            </a:r>
            <a:r>
              <a:rPr lang="en-US" sz="3600" b="0" i="0" dirty="0" err="1">
                <a:solidFill>
                  <a:schemeClr val="tx1">
                    <a:alpha val="80000"/>
                  </a:schemeClr>
                </a:solidFill>
                <a:effectLst/>
              </a:rPr>
              <a:t>або</a:t>
            </a:r>
            <a:r>
              <a:rPr lang="en-US" sz="3600" b="0" i="0" dirty="0">
                <a:solidFill>
                  <a:schemeClr val="tx1">
                    <a:alpha val="80000"/>
                  </a:schemeClr>
                </a:solidFill>
                <a:effectLst/>
              </a:rPr>
              <a:t> </a:t>
            </a:r>
            <a:r>
              <a:rPr lang="en-US" sz="3600" b="0" i="0" u="none" strike="noStrike" dirty="0" err="1">
                <a:solidFill>
                  <a:schemeClr val="tx1">
                    <a:alpha val="80000"/>
                  </a:schemeClr>
                </a:solidFill>
                <a:effectLst/>
                <a:hlinkClick r:id="rId4"/>
              </a:rPr>
              <a:t>підписи</a:t>
            </a:r>
            <a:r>
              <a:rPr lang="en-US" sz="3600" b="0" i="0" u="none" strike="noStrike" dirty="0">
                <a:solidFill>
                  <a:schemeClr val="tx1">
                    <a:alpha val="80000"/>
                  </a:schemeClr>
                </a:solidFill>
                <a:effectLst/>
                <a:hlinkClick r:id="rId4"/>
              </a:rPr>
              <a:t> </a:t>
            </a:r>
            <a:r>
              <a:rPr lang="en-US" sz="3600" b="0" i="0" u="none" strike="noStrike" dirty="0" err="1">
                <a:solidFill>
                  <a:schemeClr val="tx1">
                    <a:alpha val="80000"/>
                  </a:schemeClr>
                </a:solidFill>
                <a:effectLst/>
                <a:hlinkClick r:id="rId4"/>
              </a:rPr>
              <a:t>даних</a:t>
            </a:r>
            <a:r>
              <a:rPr lang="en-US" sz="3600" b="0" i="0" dirty="0">
                <a:solidFill>
                  <a:schemeClr val="tx1">
                    <a:alpha val="80000"/>
                  </a:schemeClr>
                </a:solidFill>
                <a:effectLst/>
              </a:rPr>
              <a:t>. </a:t>
            </a:r>
            <a:r>
              <a:rPr lang="en-US" sz="3600" b="0" i="0" dirty="0" err="1">
                <a:solidFill>
                  <a:schemeClr val="tx1">
                    <a:alpha val="80000"/>
                  </a:schemeClr>
                </a:solidFill>
                <a:effectLst/>
              </a:rPr>
              <a:t>За</a:t>
            </a:r>
            <a:r>
              <a:rPr lang="en-US" sz="3600" b="0" i="0" dirty="0">
                <a:solidFill>
                  <a:schemeClr val="tx1">
                    <a:alpha val="80000"/>
                  </a:schemeClr>
                </a:solidFill>
                <a:effectLst/>
              </a:rPr>
              <a:t> </a:t>
            </a:r>
            <a:r>
              <a:rPr lang="en-US" sz="3600" b="0" i="0" dirty="0" err="1">
                <a:solidFill>
                  <a:schemeClr val="tx1">
                    <a:alpha val="80000"/>
                  </a:schemeClr>
                </a:solidFill>
                <a:effectLst/>
              </a:rPr>
              <a:t>допомогою</a:t>
            </a:r>
            <a:r>
              <a:rPr lang="en-US" sz="3600" b="0" i="0" dirty="0">
                <a:solidFill>
                  <a:schemeClr val="tx1">
                    <a:alpha val="80000"/>
                  </a:schemeClr>
                </a:solidFill>
                <a:effectLst/>
              </a:rPr>
              <a:t> </a:t>
            </a:r>
            <a:r>
              <a:rPr lang="en-US" sz="3600" b="0" i="0" dirty="0" err="1">
                <a:solidFill>
                  <a:schemeClr val="tx1">
                    <a:alpha val="80000"/>
                  </a:schemeClr>
                </a:solidFill>
                <a:effectLst/>
              </a:rPr>
              <a:t>кнопки</a:t>
            </a:r>
            <a:r>
              <a:rPr lang="en-US" sz="3600" b="0" i="0" dirty="0">
                <a:solidFill>
                  <a:schemeClr val="tx1">
                    <a:alpha val="80000"/>
                  </a:schemeClr>
                </a:solidFill>
                <a:effectLst/>
              </a:rPr>
              <a:t> </a:t>
            </a:r>
            <a:r>
              <a:rPr lang="en-US" sz="3600" b="1" i="0" dirty="0" err="1">
                <a:solidFill>
                  <a:schemeClr val="tx1">
                    <a:alpha val="80000"/>
                  </a:schemeClr>
                </a:solidFill>
                <a:effectLst/>
              </a:rPr>
              <a:t>Стилі</a:t>
            </a:r>
            <a:r>
              <a:rPr lang="en-US" sz="3600" b="1" i="0" dirty="0">
                <a:solidFill>
                  <a:schemeClr val="tx1">
                    <a:alpha val="80000"/>
                  </a:schemeClr>
                </a:solidFill>
                <a:effectLst/>
              </a:rPr>
              <a:t> </a:t>
            </a:r>
            <a:r>
              <a:rPr lang="en-US" sz="3600" b="1" i="0" dirty="0" err="1">
                <a:solidFill>
                  <a:schemeClr val="tx1">
                    <a:alpha val="80000"/>
                  </a:schemeClr>
                </a:solidFill>
                <a:effectLst/>
              </a:rPr>
              <a:t>діаграми</a:t>
            </a:r>
            <a:r>
              <a:rPr lang="uk-UA" sz="3600" b="1" i="0" dirty="0">
                <a:solidFill>
                  <a:schemeClr val="tx1">
                    <a:alpha val="80000"/>
                  </a:schemeClr>
                </a:solidFill>
                <a:effectLst/>
              </a:rPr>
              <a:t> </a:t>
            </a:r>
            <a:r>
              <a:rPr lang="en-US" sz="3600" b="1" i="0" dirty="0">
                <a:solidFill>
                  <a:schemeClr val="tx1">
                    <a:alpha val="80000"/>
                  </a:schemeClr>
                </a:solidFill>
                <a:effectLst/>
              </a:rPr>
              <a:t>         </a:t>
            </a:r>
            <a:r>
              <a:rPr lang="en-US" sz="3600" b="0" i="0" dirty="0" err="1">
                <a:solidFill>
                  <a:schemeClr val="tx1">
                    <a:alpha val="80000"/>
                  </a:schemeClr>
                </a:solidFill>
                <a:effectLst/>
              </a:rPr>
              <a:t>можна</a:t>
            </a:r>
            <a:r>
              <a:rPr lang="en-US" sz="3600" b="0" i="0" dirty="0">
                <a:solidFill>
                  <a:schemeClr val="tx1">
                    <a:alpha val="80000"/>
                  </a:schemeClr>
                </a:solidFill>
                <a:effectLst/>
              </a:rPr>
              <a:t> </a:t>
            </a:r>
            <a:r>
              <a:rPr lang="en-US" sz="3600" b="0" i="0" dirty="0" err="1">
                <a:solidFill>
                  <a:schemeClr val="tx1">
                    <a:alpha val="80000"/>
                  </a:schemeClr>
                </a:solidFill>
                <a:effectLst/>
              </a:rPr>
              <a:t>швидко</a:t>
            </a:r>
            <a:r>
              <a:rPr lang="en-US" sz="3600" b="0" i="0" dirty="0">
                <a:solidFill>
                  <a:schemeClr val="tx1">
                    <a:alpha val="80000"/>
                  </a:schemeClr>
                </a:solidFill>
                <a:effectLst/>
              </a:rPr>
              <a:t> </a:t>
            </a:r>
            <a:r>
              <a:rPr lang="en-US" sz="3600" b="0" i="0" u="none" strike="noStrike" dirty="0" err="1">
                <a:solidFill>
                  <a:schemeClr val="tx1">
                    <a:alpha val="80000"/>
                  </a:schemeClr>
                </a:solidFill>
                <a:effectLst/>
                <a:hlinkClick r:id="rId3"/>
              </a:rPr>
              <a:t>змінити</a:t>
            </a:r>
            <a:r>
              <a:rPr lang="en-US" sz="3600" b="0" i="0" u="none" strike="noStrike" dirty="0">
                <a:solidFill>
                  <a:schemeClr val="tx1">
                    <a:alpha val="80000"/>
                  </a:schemeClr>
                </a:solidFill>
                <a:effectLst/>
                <a:hlinkClick r:id="rId3"/>
              </a:rPr>
              <a:t> </a:t>
            </a:r>
            <a:r>
              <a:rPr lang="en-US" sz="3600" b="0" i="0" u="none" strike="noStrike" dirty="0" err="1">
                <a:solidFill>
                  <a:schemeClr val="tx1">
                    <a:alpha val="80000"/>
                  </a:schemeClr>
                </a:solidFill>
                <a:effectLst/>
                <a:hlinkClick r:id="rId3"/>
              </a:rPr>
              <a:t>колір</a:t>
            </a:r>
            <a:r>
              <a:rPr lang="en-US" sz="3600" b="0" i="0" u="none" strike="noStrike" dirty="0">
                <a:solidFill>
                  <a:schemeClr val="tx1">
                    <a:alpha val="80000"/>
                  </a:schemeClr>
                </a:solidFill>
                <a:effectLst/>
                <a:hlinkClick r:id="rId3"/>
              </a:rPr>
              <a:t> і </a:t>
            </a:r>
            <a:r>
              <a:rPr lang="en-US" sz="3600" b="0" i="0" u="none" strike="noStrike" dirty="0" err="1">
                <a:solidFill>
                  <a:schemeClr val="tx1">
                    <a:alpha val="80000"/>
                  </a:schemeClr>
                </a:solidFill>
                <a:effectLst/>
                <a:hlinkClick r:id="rId3"/>
              </a:rPr>
              <a:t>стиль</a:t>
            </a:r>
            <a:r>
              <a:rPr lang="en-US" sz="3600" b="0" i="0" u="none" strike="noStrike" dirty="0">
                <a:solidFill>
                  <a:schemeClr val="tx1">
                    <a:alpha val="80000"/>
                  </a:schemeClr>
                </a:solidFill>
                <a:effectLst/>
                <a:hlinkClick r:id="rId3"/>
              </a:rPr>
              <a:t> </a:t>
            </a:r>
            <a:r>
              <a:rPr lang="en-US" sz="3600" b="0" i="0" u="none" strike="noStrike" dirty="0" err="1">
                <a:solidFill>
                  <a:schemeClr val="tx1">
                    <a:alpha val="80000"/>
                  </a:schemeClr>
                </a:solidFill>
                <a:effectLst/>
                <a:hlinkClick r:id="rId3"/>
              </a:rPr>
              <a:t>діаграми</a:t>
            </a:r>
            <a:r>
              <a:rPr lang="en-US" sz="3600" b="0" i="0" dirty="0">
                <a:solidFill>
                  <a:schemeClr val="tx1">
                    <a:alpha val="80000"/>
                  </a:schemeClr>
                </a:solidFill>
                <a:effectLst/>
              </a:rPr>
              <a:t>. </a:t>
            </a:r>
            <a:endParaRPr lang="en-US" sz="3600" dirty="0">
              <a:solidFill>
                <a:schemeClr val="tx1">
                  <a:alpha val="80000"/>
                </a:schemeClr>
              </a:solidFill>
            </a:endParaRPr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75765796-C41E-F5F3-04AE-472DAFBFF5B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85280" y="3057525"/>
            <a:ext cx="435610" cy="471911"/>
          </a:xfrm>
          <a:prstGeom prst="rect">
            <a:avLst/>
          </a:prstGeom>
        </p:spPr>
      </p:pic>
      <p:pic>
        <p:nvPicPr>
          <p:cNvPr id="30" name="Рисунок 29">
            <a:extLst>
              <a:ext uri="{FF2B5EF4-FFF2-40B4-BE49-F238E27FC236}">
                <a16:creationId xmlns:a16="http://schemas.microsoft.com/office/drawing/2014/main" id="{2195675A-F2CD-8367-27C2-D1892D80946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565254" y="4815840"/>
            <a:ext cx="430530" cy="430530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B09B30D5-D320-1E47-4A9B-DD93DB870D31}"/>
              </a:ext>
            </a:extLst>
          </p:cNvPr>
          <p:cNvSpPr txBox="1"/>
          <p:nvPr/>
        </p:nvSpPr>
        <p:spPr>
          <a:xfrm>
            <a:off x="531922" y="1590411"/>
            <a:ext cx="3170124" cy="45550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uk-UA" sz="2400" b="1" i="0" dirty="0">
                <a:effectLst/>
                <a:latin typeface="Segoe UI" panose="020B0502040204020203" pitchFamily="34" charset="0"/>
              </a:rPr>
              <a:t>Порада.: </a:t>
            </a:r>
            <a:r>
              <a:rPr lang="uk-UA" sz="2400" b="0" i="0" dirty="0">
                <a:effectLst/>
                <a:latin typeface="Segoe UI" panose="020B0502040204020203" pitchFamily="34" charset="0"/>
              </a:rPr>
              <a:t>Кнопка </a:t>
            </a:r>
            <a:endParaRPr lang="uk-UA" sz="2400" dirty="0">
              <a:latin typeface="Segoe UI" panose="020B0502040204020203" pitchFamily="34" charset="0"/>
            </a:endParaRPr>
          </a:p>
          <a:p>
            <a:pPr algn="l">
              <a:spcBef>
                <a:spcPts val="1200"/>
              </a:spcBef>
              <a:spcAft>
                <a:spcPts val="1200"/>
              </a:spcAft>
            </a:pPr>
            <a:endParaRPr lang="uk-UA" sz="2400" b="1" i="0" dirty="0">
              <a:effectLst/>
              <a:latin typeface="Segoe UI" panose="020B0502040204020203" pitchFamily="34" charset="0"/>
            </a:endParaRPr>
          </a:p>
          <a:p>
            <a:pPr algn="l">
              <a:spcBef>
                <a:spcPts val="1200"/>
              </a:spcBef>
              <a:spcAft>
                <a:spcPts val="1200"/>
              </a:spcAft>
            </a:pPr>
            <a:r>
              <a:rPr lang="uk-UA" sz="2400" b="1" i="0" dirty="0">
                <a:effectLst/>
                <a:latin typeface="Segoe UI" panose="020B0502040204020203" pitchFamily="34" charset="0"/>
              </a:rPr>
              <a:t>Фільтри діаграми </a:t>
            </a:r>
            <a:r>
              <a:rPr lang="ru-RU" sz="2400" b="0" i="0" dirty="0">
                <a:effectLst/>
                <a:latin typeface="Segoe UI" panose="020B0502040204020203" pitchFamily="34" charset="0"/>
              </a:rPr>
              <a:t>– </a:t>
            </a:r>
            <a:r>
              <a:rPr lang="ru-RU" sz="2400" b="0" i="0" dirty="0" err="1">
                <a:effectLst/>
                <a:latin typeface="Segoe UI" panose="020B0502040204020203" pitchFamily="34" charset="0"/>
              </a:rPr>
              <a:t>це</a:t>
            </a:r>
            <a:r>
              <a:rPr lang="ru-RU" sz="2400" b="0" i="0" dirty="0">
                <a:effectLst/>
                <a:latin typeface="Segoe UI" panose="020B0502040204020203" pitchFamily="34" charset="0"/>
              </a:rPr>
              <a:t> </a:t>
            </a:r>
            <a:r>
              <a:rPr lang="ru-RU" sz="2400" b="0" i="0" dirty="0" err="1">
                <a:effectLst/>
                <a:latin typeface="Segoe UI" panose="020B0502040204020203" pitchFamily="34" charset="0"/>
              </a:rPr>
              <a:t>розширений</a:t>
            </a:r>
            <a:r>
              <a:rPr lang="ru-RU" sz="2400" b="0" i="0" dirty="0">
                <a:effectLst/>
                <a:latin typeface="Segoe UI" panose="020B0502040204020203" pitchFamily="34" charset="0"/>
              </a:rPr>
              <a:t> параметр, </a:t>
            </a:r>
            <a:r>
              <a:rPr lang="ru-RU" sz="2400" b="0" i="0" dirty="0" err="1">
                <a:effectLst/>
                <a:latin typeface="Segoe UI" panose="020B0502040204020203" pitchFamily="34" charset="0"/>
              </a:rPr>
              <a:t>який</a:t>
            </a:r>
            <a:r>
              <a:rPr lang="ru-RU" sz="2400" b="0" i="0" dirty="0">
                <a:effectLst/>
                <a:latin typeface="Segoe UI" panose="020B0502040204020203" pitchFamily="34" charset="0"/>
              </a:rPr>
              <a:t> </a:t>
            </a:r>
            <a:r>
              <a:rPr lang="ru-RU" sz="2400" b="0" i="0" u="none" strike="noStrike" dirty="0" err="1">
                <a:solidFill>
                  <a:srgbClr val="467886"/>
                </a:solidFill>
                <a:effectLst/>
                <a:latin typeface="Segoe UI" panose="020B0502040204020203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відображає</a:t>
            </a:r>
            <a:r>
              <a:rPr lang="ru-RU" sz="2400" b="0" i="0" u="none" strike="noStrike" dirty="0">
                <a:solidFill>
                  <a:srgbClr val="467886"/>
                </a:solidFill>
                <a:effectLst/>
                <a:latin typeface="Segoe UI" panose="020B0502040204020203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sz="2400" b="0" i="0" u="none" strike="noStrike" dirty="0" err="1">
                <a:solidFill>
                  <a:srgbClr val="467886"/>
                </a:solidFill>
                <a:effectLst/>
                <a:latin typeface="Segoe UI" panose="020B0502040204020203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або</a:t>
            </a:r>
            <a:r>
              <a:rPr lang="ru-RU" sz="2400" b="0" i="0" u="none" strike="noStrike" dirty="0">
                <a:solidFill>
                  <a:srgbClr val="467886"/>
                </a:solidFill>
                <a:effectLst/>
                <a:latin typeface="Segoe UI" panose="020B0502040204020203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sz="2400" b="0" i="0" u="none" strike="noStrike" dirty="0" err="1">
                <a:solidFill>
                  <a:srgbClr val="467886"/>
                </a:solidFill>
                <a:effectLst/>
                <a:latin typeface="Segoe UI" panose="020B0502040204020203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приховує</a:t>
            </a:r>
            <a:r>
              <a:rPr lang="ru-RU" sz="2400" b="0" i="0" u="none" strike="noStrike" dirty="0">
                <a:solidFill>
                  <a:srgbClr val="467886"/>
                </a:solidFill>
                <a:effectLst/>
                <a:latin typeface="Segoe UI" panose="020B0502040204020203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ru-RU" sz="2400" b="0" i="0" u="none" strike="noStrike" dirty="0" err="1">
                <a:solidFill>
                  <a:srgbClr val="467886"/>
                </a:solidFill>
                <a:effectLst/>
                <a:latin typeface="Segoe UI" panose="020B0502040204020203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дані</a:t>
            </a:r>
            <a:r>
              <a:rPr lang="ru-RU" sz="2400" b="0" i="0" u="none" strike="noStrike" dirty="0">
                <a:solidFill>
                  <a:srgbClr val="467886"/>
                </a:solidFill>
                <a:effectLst/>
                <a:latin typeface="Segoe UI" panose="020B0502040204020203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в </a:t>
            </a:r>
            <a:r>
              <a:rPr lang="ru-RU" sz="2400" b="0" i="0" u="none" strike="noStrike" dirty="0" err="1">
                <a:solidFill>
                  <a:srgbClr val="467886"/>
                </a:solidFill>
                <a:effectLst/>
                <a:latin typeface="Segoe UI" panose="020B0502040204020203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діаграмі</a:t>
            </a:r>
            <a:r>
              <a:rPr lang="ru-RU" sz="2400" b="0" i="0" u="none" strike="noStrike" dirty="0">
                <a:effectLst/>
                <a:latin typeface="Segoe UI" panose="020B0502040204020203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endParaRPr lang="ru-RU" sz="2400" b="0" i="0" dirty="0">
              <a:effectLst/>
              <a:latin typeface="Segoe UI" panose="020B0502040204020203" pitchFamily="34" charset="0"/>
            </a:endParaRPr>
          </a:p>
          <a:p>
            <a:pPr>
              <a:buNone/>
            </a:pPr>
            <a:br>
              <a:rPr lang="ru-RU" sz="2400" dirty="0"/>
            </a:br>
            <a:endParaRPr lang="uk-UA" sz="2400" dirty="0"/>
          </a:p>
        </p:txBody>
      </p:sp>
      <p:pic>
        <p:nvPicPr>
          <p:cNvPr id="39" name="Рисунок 38">
            <a:extLst>
              <a:ext uri="{FF2B5EF4-FFF2-40B4-BE49-F238E27FC236}">
                <a16:creationId xmlns:a16="http://schemas.microsoft.com/office/drawing/2014/main" id="{F2CBC63A-5349-C097-0EEF-FD7C5A07A5C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68167" y="2093824"/>
            <a:ext cx="844097" cy="821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0263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9">
            <a:extLst>
              <a:ext uri="{FF2B5EF4-FFF2-40B4-BE49-F238E27FC236}">
                <a16:creationId xmlns:a16="http://schemas.microsoft.com/office/drawing/2014/main" id="{3677BAFB-3BD3-41BB-9107-FAE224AE21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Oval 11">
            <a:extLst>
              <a:ext uri="{FF2B5EF4-FFF2-40B4-BE49-F238E27FC236}">
                <a16:creationId xmlns:a16="http://schemas.microsoft.com/office/drawing/2014/main" id="{E6823A9B-C188-42D4-847C-3AD928DB1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42784" y="253140"/>
            <a:ext cx="6184555" cy="6184555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Oval 13">
            <a:extLst>
              <a:ext uri="{FF2B5EF4-FFF2-40B4-BE49-F238E27FC236}">
                <a16:creationId xmlns:a16="http://schemas.microsoft.com/office/drawing/2014/main" id="{34B557F3-1A0C-4749-A6DB-EAC082DF3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24848" y="253140"/>
            <a:ext cx="6184555" cy="6184555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5D55AA6-3751-494F-868A-DCEDC5CE82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03723" y="136525"/>
            <a:ext cx="6184555" cy="6184555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EDC0805-BE6D-D785-E52B-8A99B8926688}"/>
              </a:ext>
            </a:extLst>
          </p:cNvPr>
          <p:cNvSpPr txBox="1"/>
          <p:nvPr/>
        </p:nvSpPr>
        <p:spPr>
          <a:xfrm>
            <a:off x="3581400" y="965580"/>
            <a:ext cx="5204489" cy="316059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2250"/>
              </a:spcAft>
            </a:pPr>
            <a:r>
              <a:rPr lang="en-US" sz="5400" b="0" i="0" kern="120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rPr>
              <a:t>Завершивши, закрийте аркуш.</a:t>
            </a:r>
          </a:p>
        </p:txBody>
      </p:sp>
      <p:sp>
        <p:nvSpPr>
          <p:cNvPr id="18" name="Graphic 212">
            <a:extLst>
              <a:ext uri="{FF2B5EF4-FFF2-40B4-BE49-F238E27FC236}">
                <a16:creationId xmlns:a16="http://schemas.microsoft.com/office/drawing/2014/main" id="{4D4C00DC-4DC6-4CD2-9E31-F17E6CEBC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56275" y="975977"/>
            <a:ext cx="413564" cy="41356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20" name="Graphic 212">
            <a:extLst>
              <a:ext uri="{FF2B5EF4-FFF2-40B4-BE49-F238E27FC236}">
                <a16:creationId xmlns:a16="http://schemas.microsoft.com/office/drawing/2014/main" id="{D82AB1B2-7970-42CF-8BF5-567C69E9F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56275" y="975977"/>
            <a:ext cx="413564" cy="41356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grpSp>
        <p:nvGrpSpPr>
          <p:cNvPr id="22" name="Graphic 190">
            <a:extLst>
              <a:ext uri="{FF2B5EF4-FFF2-40B4-BE49-F238E27FC236}">
                <a16:creationId xmlns:a16="http://schemas.microsoft.com/office/drawing/2014/main" id="{66FB5A75-BDE2-4F12-A95B-C48788A76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80947" y="1755501"/>
            <a:ext cx="1598829" cy="531293"/>
            <a:chOff x="2504802" y="1755501"/>
            <a:chExt cx="1598829" cy="531293"/>
          </a:xfrm>
          <a:solidFill>
            <a:schemeClr val="bg1"/>
          </a:solidFill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C86CBC8-A814-4C0C-A287-7C549693D2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AA52F4F-14E6-402F-A196-668B9CA9BC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6" name="Oval 25">
            <a:extLst>
              <a:ext uri="{FF2B5EF4-FFF2-40B4-BE49-F238E27FC236}">
                <a16:creationId xmlns:a16="http://schemas.microsoft.com/office/drawing/2014/main" id="{C10FB9CA-E7FA-462C-B537-F1224ED1AC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19820" y="4236107"/>
            <a:ext cx="510988" cy="510988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D8469AE7-A75B-4F37-850B-EF5974ABE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19820" y="4236107"/>
            <a:ext cx="510988" cy="510988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30" name="Graphic 4">
            <a:extLst>
              <a:ext uri="{FF2B5EF4-FFF2-40B4-BE49-F238E27FC236}">
                <a16:creationId xmlns:a16="http://schemas.microsoft.com/office/drawing/2014/main" id="{63301095-70B2-49AA-8DA9-A35629AD6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597506" y="4175798"/>
            <a:ext cx="1861486" cy="1861665"/>
            <a:chOff x="5734053" y="3067000"/>
            <a:chExt cx="724484" cy="724549"/>
          </a:xfrm>
          <a:solidFill>
            <a:schemeClr val="bg1"/>
          </a:solidFill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D218E08C-0BEA-45C2-8C09-4141DDDA00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067000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232F6090-14E0-44C6-B9FC-C91047BCDC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06700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FDB9402B-335C-4892-9E7C-C400E95BE0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E7A4371D-4448-409A-93F3-0C92E3EBD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80149CB-4B8F-4FD1-AC5E-25670C9EA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92D49A1A-35B0-4620-9D1E-A782A0E978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06700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AFF46F08-B1E4-44C1-BD4A-4191D6EAD9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8DB16610-3D81-4E5C-850D-5D1245C0DC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12624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E05501B2-83AC-4299-BE5A-8CA16B4089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12624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07CF1B90-3B3A-403E-A94F-8B82945D07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56A1CBA9-4AC1-4C42-9429-3FF31DF282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21318D9B-FD39-402A-ADFA-0E6CC789A7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333FB08F-B346-47C0-A7CD-1DE53E6C0D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12624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893AD6F2-6408-4A8E-9749-CB7388EF3D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715D9D2F-1568-4BE3-A54A-69F52492B0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185393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9AB547A7-0D80-491F-98B4-C6B7CC4FC4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185393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7E2693CD-DAF5-4B26-9A2F-17673BF318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A96EEE12-952A-4693-B161-D7071D6010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F4228DCC-1611-4BDC-90AA-231F67EB11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DA163C3C-D3DF-461F-B6A8-90C7C227D1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185393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4D021D29-2980-41C3-AB83-DA93C105BC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AC09C1FA-1A9D-49A7-9D73-8B777140A3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244637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0B8D8CD4-7B9B-48A5-BC59-0CB859354F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244635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224D0A27-A8B0-4020-9399-24127726E6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168E8EBA-9F8C-4650-B9BE-38A0A56BCF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6A460BB3-2605-4AA2-AE1D-B9FB61EBF2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1E2E38EE-DBBE-4CC1-9498-E7193E1B28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24463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BF191D5C-7D2A-4408-A8F2-389D2360F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08F7193B-B379-4921-9F17-1841D5061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303786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B4C5E53C-6003-4F74-B1CA-C7EA1E4993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30378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CB97B2B1-1CF5-46A5-940D-AB8F57F59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0783F4F1-D8CE-4453-B79B-AD976E272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06A7A4C9-F24F-4F00-A2FA-29E788A091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EB694A32-59D6-46E3-8CE4-E4C485C2CB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30378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983EBB4C-28FF-41C6-90D6-5F30FC0868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0707659D-8AE9-49B5-AB29-ECC099F49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363031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5C987ECC-9573-46EA-9C4A-7C3CAE3938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36302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4DAF6708-18C2-4082-B024-6CEA32AE0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72CBB5AE-39E2-4D9B-A834-64D31B0032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4592DE98-77BF-4E8E-AEB4-1934207BAE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5AF5D9A0-BA94-4D2B-8479-26C55355B6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363031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2CAA6A8E-7ACF-4EF7-AAD6-734A009DC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D3DD3695-F212-4BAD-BBB3-EC1F624740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422181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AB1B3ECB-7594-4C5C-B62B-E686C0A89E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4221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5EE54C3C-D9E5-4782-B8F6-058EB2D63E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EAE78EEE-DC43-44E1-AB47-ACB80F94B1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847D67EF-1141-4582-866E-FE02FB2360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99ECC931-60A1-4628-A34B-4B68DA3CC2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4221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A587D2BE-3417-44AE-BEEF-57F88CECB4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FCEB2ED3-A08D-4286-B75D-893289F3F3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06700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7C7DB7BB-8173-4377-85B0-032B7BDAB6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93EF69B4-3F48-4509-8BF8-926E23BC1D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C1A86650-1EF5-46E3-885D-96985105A8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47EBBDE2-BD90-481F-A671-34E2186FB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87DAF1CB-838D-4C5C-8FB7-76BF677FEB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64573DA8-D2F3-4644-AC79-83843615C4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12624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41AB53B8-0D5C-44BD-A2A9-ABBF659E1F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12624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29B7FA60-B453-4877-8D47-CA1209DF9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12624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7A6D2414-BCCC-40E8-B990-47642EFE96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12624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B0F37C2B-B7E6-420D-AD39-3AE4A2FBE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12624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F6417E45-D7FC-40B8-AD49-941B28D18C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12624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2A8D1963-0C59-476C-AAFA-A7AF4FF508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18539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6BE777A9-EC29-46FC-AD21-AC7FD89B13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C63BA1CE-93FB-42C7-8381-765E500232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7F30F275-ADC8-4FD1-8B4B-673B37517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DB20529C-F2DD-4607-8DEE-19A9329686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B8029A9A-DFF9-49CE-8CEE-95A6695F39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185391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6822C2EC-B05D-4CE6-9D59-164769D0ED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244634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53A0760F-F576-4A97-94AF-8BBE590844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CA76721C-646A-4910-AD1A-BE6B67767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065D4766-CAEC-4074-A9E2-6110A12389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4F1A0AC6-319D-49D8-A4FB-17A70E8E89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79502B48-2B92-45BF-B9AC-1102B38078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24463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6363AFA7-321F-431C-B2FD-ADCB4D24BD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30378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33EDDE1B-7379-4973-8CFD-F3C737104D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1F20B58A-2DB8-46B2-9E93-9C8C817DC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A5A3EF12-3DA1-4505-A44B-1B96348873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5B08812B-9264-47E7-8EC8-1233869F6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2A29F226-A243-410B-BEE4-EBA9DD76F8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30378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9DF57348-F837-475C-A7AA-3C7210041E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363028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1E41B89A-9A45-4947-ADB0-9400400498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36302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6C1F1525-32BC-46E1-84E6-C2BB88730B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36302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C73A8972-BA44-40C6-B045-83E78C4D4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36302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C196E956-03D1-4F79-826A-A2F5E3DEF1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36302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ADA7B07B-EAC8-4FA5-B14F-3ABF8BA7A2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363029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93C28672-FF9E-4FE0-AC47-2FDD26CD75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4221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E347BAB3-EA9C-4ADD-AE5E-28F2E3C538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4221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321920C4-EE31-4F03-A0D5-A280D3F4B1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4221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6EBB3D05-4C78-4F10-8D03-8909DBCFB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42217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FC65F531-84E4-463F-8791-EB6EDFA63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4221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A63BB6A3-D482-43F2-9F5F-20E163CC44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ABDCCD34-EB5D-4194-8A28-1424E98AE4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481330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F058544E-163D-4FFF-9A69-0B3A3F2D66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48133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11041486-0577-4F0E-8DD5-5E20E26729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71D11099-C84E-43AC-9F20-92460E1708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E598FB87-8AFF-4C56-9E2C-776F4641E9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7701E761-16DE-4350-9718-DD81B37FB9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48133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552E747F-E415-4348-A11A-4CABCB64B5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C6472F13-E6DE-4469-9563-F478261B6E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54057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5C72FE15-910B-4622-A14C-AFA2DFCC02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540575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BAB8F759-DEFA-4D35-B76E-6D3034FB77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A1BBCEBD-DCE2-4354-B878-49ABEC367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2CBB3A18-0021-403F-8E24-8805829B42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8FDF7AAC-1EC6-4409-90AB-DBB984883D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540575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5B9999E8-7D25-4049-8328-685B556DC6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E77FC8A9-DEAE-424D-B460-12E0F3268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5997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54F9C69A-0DCF-444A-B970-32B4120483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5997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8BD94DDA-54FF-48EE-9DAC-C0EA6F91D4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E18A6989-0132-4CB7-BB68-EEBC4E0806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A1357332-D19F-4C2B-B474-21D5539B90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295C7590-8B80-428C-95A9-638B265425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5997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CA0E8A31-7520-4726-9D96-43BA87407E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9407EEE0-5D8E-4CCC-A91B-0CB523227C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3" y="3658968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3799DFCC-868B-4257-B530-8E8D616CC5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99" y="365896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F7F5EEB5-FE82-45A8-97C4-88460ABAFB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49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CD76E4C7-EB07-499D-9BC3-FF39C8B61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86EFDF8D-E5F7-4EB8-B8DA-3CC7E21D88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5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2CA6506B-EACA-4FB2-81AB-E028F44786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0" y="365896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193E4771-2787-4901-93D8-7E90F3F479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0EA31773-15F1-4605-8787-6891ABB21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718118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1302C213-2CD5-4168-9534-111E6E81A8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71811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B9B36C24-2336-41FD-BAC4-6CD69DFD55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CA3AFAFE-D376-4A7B-928B-833531472D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6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7C685A00-A4F7-4250-BAAA-70978DADE4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E52682F3-EDD5-4BDC-BB19-A4540873A8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71811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2C5E1880-CFBA-4547-9C23-6D2C433048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439AAF4F-2AAD-4A02-A7FA-FE28D52869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7" y="3777362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05614144-9309-41ED-8E05-839A6EEFF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1" y="377736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24324D6F-A81D-45F2-BA36-C53F1AB0C6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3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6B00668D-07BC-47CF-9D1E-F94EC7C56F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701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BCF78A89-29F2-4973-8463-DF3C57EFB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54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F5BCB645-FB02-40FC-99A4-06CA3F1B28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102" y="377736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F6115A3A-2FBE-4633-A426-37D05BC071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50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AEFD8D2F-B95A-4C0A-AE85-53171B29F5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481330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4DD4F397-1F35-4E06-8EC1-8F58C51912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B031E5E0-C77D-49F7-ADF2-258D23052D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3F044DE9-FE64-4C30-8191-7E1547880C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9B18BCEB-85ED-4077-ACB7-FEB2F6443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00C0927E-2CCF-4F8E-8A54-22B8A93C97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37" y="348132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D0C3350E-04F5-4FED-9991-4DD964E099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54057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F43D0338-A6C9-4866-8D0C-072664518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5405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40EA171B-27E2-4100-9D5F-123CF6E7F9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54058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22FD540C-F3DF-40F5-B2BE-BBD113EF43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54058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57768D93-FAD4-4236-969B-B8EE8E88F3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5405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0F5E0490-21C2-4EF6-950D-38814F32C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37" y="3540588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8E981C9B-710F-4034-AE82-28B1B07245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59973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CC62C2CC-DBAE-4877-8F55-02FE00AE8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D8F57D8B-1988-441F-9DAE-A525DA5E9D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6715F028-3A13-4D5F-86C4-74C0AD81D6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DC6C9B50-47B3-44E7-B897-43D010A18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59973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F3F602F0-702E-4D5F-A4FC-0E602C02B9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37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9F379870-B34C-4DFC-9F0A-BDAB8C89FE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6589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641092AC-FED1-4D1D-B57C-0AC883CA95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EA8A0B5E-5BB1-46AF-AC31-7D3756F354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1C519384-2192-432B-B768-64B4BC2DA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13C77A9D-44F0-4289-A611-D8AF813570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0A54AEDC-E418-4E02-A713-6CE30C0CDD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41" y="36589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24FECFE3-9F31-47B0-B17F-CF2A1CEE85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9" y="371813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68167DF4-8B16-419B-B7BA-2FD5FF6CC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50" y="37181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0" name="Freeform: Shape 189">
              <a:extLst>
                <a:ext uri="{FF2B5EF4-FFF2-40B4-BE49-F238E27FC236}">
                  <a16:creationId xmlns:a16="http://schemas.microsoft.com/office/drawing/2014/main" id="{A543D24F-44C0-4DDF-A30E-8C8407548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5" y="37181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63DEAE3C-3931-41EE-B4A1-F9385602BE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5" y="37181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B11945CD-32F6-4C09-82AF-551051231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92" y="371812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9109F44F-512F-4792-AED2-ECA80DDE16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40" y="37181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29B9E19B-BC56-46F2-BFFF-1688CEA55A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777375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F573BDDE-4AED-43FB-B8D1-B5F3708931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50" y="377737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EFFDA684-6DFF-4629-830E-6F2ACAB8C3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6" y="377737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92E23250-6349-4726-AF61-08A57B3A2E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55" y="377735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8536AAE6-5497-4B0A-9C9F-4EAA1BB322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314" y="377745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id="{52B72898-B9DE-4574-BB20-0C317954D4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088801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Офіс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214</Words>
  <Application>Microsoft Office PowerPoint</Application>
  <PresentationFormat>Широкий екран</PresentationFormat>
  <Paragraphs>14</Paragraphs>
  <Slides>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3" baseType="lpstr">
      <vt:lpstr>Aptos</vt:lpstr>
      <vt:lpstr>Aptos Display</vt:lpstr>
      <vt:lpstr>Arial</vt:lpstr>
      <vt:lpstr>Rockwell Nova Extra Bold</vt:lpstr>
      <vt:lpstr>Segoe UI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Гавріна В. О.</dc:creator>
  <cp:lastModifiedBy>Гавріна В. О.</cp:lastModifiedBy>
  <cp:revision>1</cp:revision>
  <dcterms:created xsi:type="dcterms:W3CDTF">2025-04-10T12:08:10Z</dcterms:created>
  <dcterms:modified xsi:type="dcterms:W3CDTF">2025-04-10T12:39:37Z</dcterms:modified>
</cp:coreProperties>
</file>