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8C5CB-05B8-8190-A20D-48042A0C4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9917BC0-1441-379D-CB02-CCEC8D474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B92A272-B792-7444-6473-75C554BF9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FD59C3F-1B49-7E58-D113-0C2489FA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E587CA6-CD17-F77C-7BAC-562A9953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03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231A9-25E4-7BDA-8187-A0E5646BD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ACC8D57-13E2-7B3F-2602-E11267223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8277CE9-7978-3A97-544C-1D244C08D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6B145A2-7F6B-97F7-A12F-1A52CAE76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9227266-DDE6-8D9D-5DA2-86708E84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44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EAD47BB3-BEE4-2BD8-513A-FB785C34BB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711421C-07C9-D4DD-97C3-FBF586C3D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7EF3266-55B6-B107-793C-B7A5C1376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E8009F-5E8C-9A1D-0E61-047DD8EE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3EB5C86-3812-0346-8F48-72C1CFA5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884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1001D-3473-106D-5F2A-AE180DA77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D4D6FC-A1FF-25C9-D194-A071E57FD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E053DDF-A4BC-7480-76E3-4004C1CA5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53DAB10-F118-70D9-48BC-CDB51682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A94348F-C1BF-6D25-2D49-922FDB40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99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FEBB2-716C-3053-21C2-D2D8DA94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CC81B2E-D8F2-6EDA-6D1E-B602F234A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9847AAA-D2ED-2930-DC8D-795BE69A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63448FF-B44A-2A11-4985-6150C49D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D3DE1A7-6A34-87B5-3C6A-0766337D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51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D9100C-204B-55B1-5C3A-1B69D9E8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84C1637-87B9-F50A-D60A-5B640E580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3F34525-D7D1-932F-92A9-92D774EEC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E826698-016F-4BB7-0B07-43FCD0006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ED46FE2-C635-0C67-4D87-AA0618A3C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73E21AC-CBA3-9C19-3E49-4C6DB1142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046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500126-7B59-39B2-B1B0-A5CB3F6C9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9EAFA3D-E895-E57F-C7A5-227FBE028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64EE29E-C2D6-D5EE-DF4F-BBAB4F9F3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8277402-3BD7-356B-1FC9-1471BC3D1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B8761BD-0561-7F95-541B-23414BF3F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6685A691-5D25-2922-2571-A607D62B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201E5BDC-70C2-AC36-2845-BA6F90992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53AE042-BBA4-78B7-4BC9-E47669EC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770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DD002-68F4-CB44-80F1-F55D366C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1C38072-AA09-C001-8E04-2AB992538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08A36F9-E32C-4A6F-8C37-7CC6B8541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A48726-FDE2-65DE-0006-2A733C786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093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DF2D733-0E0A-6619-8715-744B9CF3C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2052D91-DBF7-6AF2-E10D-AED2EE8E3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8A98988-326D-C733-3400-303FB751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919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03124-1842-039B-1C9E-254C21644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5A6BF2-DD18-2FCF-B693-846B01440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4F98311-6311-0B73-B2CB-E83666CCB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57573C-5930-E1B9-2C0F-3A9014CD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AE7C342-F583-48DD-AFE7-E92FD1BC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3D39A84-70BB-B5E0-FD41-2C1E3EFE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68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AAF59-EA11-B715-1B28-6F7D1197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E72E4E7C-58F1-90E0-F5F0-988D3005F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E322B68-CB50-9351-DFA8-DFCEA02A9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7247B1A-C0D8-D724-9DD3-95C6F407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2BA5FE7-3D1F-6510-6E2F-A299FD43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4771060-3ABC-9FBE-DCDD-AF3DE2ECB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407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C67456E-7F75-282D-DF77-22BE65877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5F3D540-4285-3AD1-D52D-269F58C05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03D5F65-443F-B055-F521-078BBF8C8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3BC347-BEF7-4E8D-8FF4-49321285B321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1A952F7-DD4D-6DEF-661F-3DA1384D1D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3290B82-B7E1-B634-3DA3-B4725E364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E3B6F8-C9ED-4020-B764-2B265D0E64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635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6D274C-C8F0-1427-CF1A-89B0301AE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uk-UA" sz="6600" b="0" i="0">
                <a:effectLst/>
                <a:latin typeface="Montserrat-600"/>
              </a:rPr>
              <a:t>Як відкрити </a:t>
            </a:r>
            <a:r>
              <a:rPr lang="af-ZA" sz="6600" b="0" i="0">
                <a:effectLst/>
                <a:latin typeface="Montserrat-600"/>
              </a:rPr>
              <a:t>CSV </a:t>
            </a:r>
            <a:r>
              <a:rPr lang="uk-UA" sz="6600" b="0" i="0">
                <a:effectLst/>
                <a:latin typeface="Montserrat-600"/>
              </a:rPr>
              <a:t>файл в </a:t>
            </a:r>
            <a:r>
              <a:rPr lang="af-ZA" sz="6600" b="0" i="0">
                <a:effectLst/>
                <a:latin typeface="Montserrat-600"/>
              </a:rPr>
              <a:t>Microsoft Excel?</a:t>
            </a:r>
            <a:br>
              <a:rPr lang="af-ZA" sz="6600" b="0" i="0">
                <a:effectLst/>
                <a:latin typeface="Montserrat-600"/>
              </a:rPr>
            </a:br>
            <a:endParaRPr lang="uk-UA" sz="6600"/>
          </a:p>
        </p:txBody>
      </p:sp>
      <p:sp>
        <p:nvSpPr>
          <p:cNvPr id="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9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E622AE-CFB6-F9FA-87FD-DB9172E16B60}"/>
              </a:ext>
            </a:extLst>
          </p:cNvPr>
          <p:cNvSpPr txBox="1"/>
          <p:nvPr/>
        </p:nvSpPr>
        <p:spPr>
          <a:xfrm>
            <a:off x="630936" y="2807208"/>
            <a:ext cx="3429000" cy="3410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Для того, щоб відкрити CSV файл в програмі Microsoft Excel, виконайте нижче наведені кроки.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Відкрийте Microsoft Excel та клікінть “Створити” новий документ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b="0" i="0">
              <a:effectLst/>
            </a:endParaRP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Перейдіть в розділ “Дані”, клікініть “Отримати дані” та оберіть “З текстового/CSV-файлу”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8EBBFE4-B67F-D3EE-1E04-ED9EF2B4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967808"/>
            <a:ext cx="6903720" cy="4922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05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3BCBDD-9E71-DE5F-F0F5-6EC0B69FE2FC}"/>
              </a:ext>
            </a:extLst>
          </p:cNvPr>
          <p:cNvSpPr txBox="1"/>
          <p:nvPr/>
        </p:nvSpPr>
        <p:spPr>
          <a:xfrm>
            <a:off x="638882" y="639193"/>
            <a:ext cx="3571810" cy="35735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Оберіть необхідний CSV файл та натисніть імпорт</a:t>
            </a:r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ED5D006-D179-D9CC-CB23-D6DEC2E7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944278"/>
            <a:ext cx="7214616" cy="494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57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B922F7-19DC-BABC-D6E2-396E82E81075}"/>
              </a:ext>
            </a:extLst>
          </p:cNvPr>
          <p:cNvSpPr txBox="1"/>
          <p:nvPr/>
        </p:nvSpPr>
        <p:spPr>
          <a:xfrm>
            <a:off x="630936" y="2807208"/>
            <a:ext cx="3429000" cy="3410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i="0">
                <a:effectLst/>
              </a:rPr>
              <a:t>В наступному вікні встановлюємо символ-розділювач в значення “кома”. Інші налаштування приведіть у відповідність з нижче наведеним рисунком. Після встановлення налаштувань, натисніть “Завантажити”.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0AB12C1-1AB1-5607-ECC1-F22320D41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754848"/>
            <a:ext cx="6903720" cy="334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07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Freeform: Shape 4104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44051-8362-7C72-FB60-FCEA99E49EFA}"/>
              </a:ext>
            </a:extLst>
          </p:cNvPr>
          <p:cNvSpPr txBox="1"/>
          <p:nvPr/>
        </p:nvSpPr>
        <p:spPr>
          <a:xfrm>
            <a:off x="638881" y="390525"/>
            <a:ext cx="10909640" cy="1510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b="0" i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Після останнього кроку CSV файл успішно відобразиться в Microsoft Excel.</a:t>
            </a:r>
          </a:p>
        </p:txBody>
      </p:sp>
      <p:sp>
        <p:nvSpPr>
          <p:cNvPr id="4107" name="sketch line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F90EB0B-302C-C77B-7E3C-69820020A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4431" y="3067050"/>
            <a:ext cx="7320089" cy="301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734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101</Words>
  <Application>Microsoft Office PowerPoint</Application>
  <PresentationFormat>Широкий екран</PresentationFormat>
  <Paragraphs>8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Montserrat-600</vt:lpstr>
      <vt:lpstr>Тема Office</vt:lpstr>
      <vt:lpstr>Як відкрити CSV файл в Microsoft Excel? 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Гавріна В. О.</dc:creator>
  <cp:lastModifiedBy>Гавріна В. О.</cp:lastModifiedBy>
  <cp:revision>2</cp:revision>
  <dcterms:created xsi:type="dcterms:W3CDTF">2025-04-10T12:51:32Z</dcterms:created>
  <dcterms:modified xsi:type="dcterms:W3CDTF">2025-04-10T14:08:40Z</dcterms:modified>
</cp:coreProperties>
</file>